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305" r:id="rId5"/>
    <p:sldId id="306" r:id="rId6"/>
    <p:sldId id="307" r:id="rId7"/>
    <p:sldId id="30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Renault Group" panose="020B0604020202020204" charset="0"/>
      <p:regular r:id="rId19"/>
      <p:bold r:id="rId20"/>
      <p:italic r:id="rId21"/>
      <p:boldItalic r:id="rId22"/>
    </p:embeddedFont>
    <p:embeddedFont>
      <p:font typeface="Renault Group Light" panose="020B0604020202020204" charset="0"/>
      <p:regular r:id="rId23"/>
      <p:bold r:id="rId24"/>
      <p:italic r:id="rId25"/>
      <p:boldItalic r:id="rId26"/>
    </p:embeddedFont>
    <p:embeddedFont>
      <p:font typeface="Renault Group Semibold" panose="020B0604020202020204" charset="0"/>
      <p:regular r:id="rId27"/>
      <p:bold r:id="rId28"/>
      <p:italic r:id="rId29"/>
      <p:boldItalic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7C49F"/>
    <a:srgbClr val="F3F3F3"/>
    <a:srgbClr val="FFFFFF"/>
    <a:srgbClr val="F4F4F4"/>
    <a:srgbClr val="475A72"/>
    <a:srgbClr val="BF7833"/>
    <a:srgbClr val="5ABA64"/>
    <a:srgbClr val="5F5049"/>
    <a:srgbClr val="DF8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8D236-6444-445D-958B-7A5171978873}" v="5" dt="2023-04-14T06:34:42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520" autoAdjust="0"/>
  </p:normalViewPr>
  <p:slideViewPr>
    <p:cSldViewPr snapToGrid="0" snapToObjects="1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>
        <p:scale>
          <a:sx n="80" d="100"/>
          <a:sy n="80" d="100"/>
        </p:scale>
        <p:origin x="4518" y="9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7.fntdata"/><Relationship Id="rId36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NULL"/><Relationship Id="rId30" Type="http://schemas.openxmlformats.org/officeDocument/2006/relationships/font" Target="fonts/font19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CAOGLU Osman-Nuri" userId="07f2ce64-9168-441d-a419-878fb63e90a4" providerId="ADAL" clId="{F74BE548-F4B2-433C-B1DD-9CD6B1FDF506}"/>
    <pc:docChg chg="undo custSel addSld delSld modSld sldOrd">
      <pc:chgData name="KARACAOGLU Osman-Nuri" userId="07f2ce64-9168-441d-a419-878fb63e90a4" providerId="ADAL" clId="{F74BE548-F4B2-433C-B1DD-9CD6B1FDF506}" dt="2021-10-20T06:50:23.413" v="1141" actId="14100"/>
      <pc:docMkLst>
        <pc:docMk/>
      </pc:docMkLst>
      <pc:sldChg chg="addSp delSp modSp mod ord">
        <pc:chgData name="KARACAOGLU Osman-Nuri" userId="07f2ce64-9168-441d-a419-878fb63e90a4" providerId="ADAL" clId="{F74BE548-F4B2-433C-B1DD-9CD6B1FDF506}" dt="2021-10-14T08:37:12.611" v="1095" actId="1076"/>
        <pc:sldMkLst>
          <pc:docMk/>
          <pc:sldMk cId="1152844990" sldId="299"/>
        </pc:sldMkLst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2" creationId="{2AF0664B-3C89-44EE-93B2-0C888440AF05}"/>
          </ac:spMkLst>
        </pc:spChg>
        <pc:spChg chg="add mod">
          <ac:chgData name="KARACAOGLU Osman-Nuri" userId="07f2ce64-9168-441d-a419-878fb63e90a4" providerId="ADAL" clId="{F74BE548-F4B2-433C-B1DD-9CD6B1FDF506}" dt="2021-10-14T08:08:12.260" v="817" actId="207"/>
          <ac:spMkLst>
            <pc:docMk/>
            <pc:sldMk cId="1152844990" sldId="299"/>
            <ac:spMk id="2" creationId="{AC91502D-70E0-4751-9F03-EA67402F1682}"/>
          </ac:spMkLst>
        </pc:spChg>
        <pc:spChg chg="mod">
          <ac:chgData name="KARACAOGLU Osman-Nuri" userId="07f2ce64-9168-441d-a419-878fb63e90a4" providerId="ADAL" clId="{F74BE548-F4B2-433C-B1DD-9CD6B1FDF506}" dt="2021-10-14T06:33:48.908" v="238" actId="20577"/>
          <ac:spMkLst>
            <pc:docMk/>
            <pc:sldMk cId="1152844990" sldId="299"/>
            <ac:spMk id="3" creationId="{92D6589B-D726-4A64-9247-D0803FA24F5C}"/>
          </ac:spMkLst>
        </pc:spChg>
        <pc:spChg chg="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4" creationId="{34264E88-A718-4F7D-8F59-64F1ACB56156}"/>
          </ac:spMkLst>
        </pc:spChg>
        <pc:spChg chg="add mod">
          <ac:chgData name="KARACAOGLU Osman-Nuri" userId="07f2ce64-9168-441d-a419-878fb63e90a4" providerId="ADAL" clId="{F74BE548-F4B2-433C-B1DD-9CD6B1FDF506}" dt="2021-10-14T08:05:23.229" v="810" actId="1076"/>
          <ac:spMkLst>
            <pc:docMk/>
            <pc:sldMk cId="1152844990" sldId="299"/>
            <ac:spMk id="4" creationId="{3DD5496F-F908-46CD-8DE6-CBD9FB13F9BE}"/>
          </ac:spMkLst>
        </pc:spChg>
        <pc:spChg chg="del">
          <ac:chgData name="KARACAOGLU Osman-Nuri" userId="07f2ce64-9168-441d-a419-878fb63e90a4" providerId="ADAL" clId="{F74BE548-F4B2-433C-B1DD-9CD6B1FDF506}" dt="2021-10-14T06:11:58.245" v="37" actId="478"/>
          <ac:spMkLst>
            <pc:docMk/>
            <pc:sldMk cId="1152844990" sldId="299"/>
            <ac:spMk id="5" creationId="{21738C32-A780-49F8-A1EB-830A624B3298}"/>
          </ac:spMkLst>
        </pc:spChg>
        <pc:spChg chg="add mod">
          <ac:chgData name="KARACAOGLU Osman-Nuri" userId="07f2ce64-9168-441d-a419-878fb63e90a4" providerId="ADAL" clId="{F74BE548-F4B2-433C-B1DD-9CD6B1FDF506}" dt="2021-10-14T08:04:42.544" v="796" actId="1076"/>
          <ac:spMkLst>
            <pc:docMk/>
            <pc:sldMk cId="1152844990" sldId="299"/>
            <ac:spMk id="5" creationId="{346460FB-3A09-4F98-9F67-0D9AC51222B7}"/>
          </ac:spMkLst>
        </pc:spChg>
        <pc:spChg chg="add del mod">
          <ac:chgData name="KARACAOGLU Osman-Nuri" userId="07f2ce64-9168-441d-a419-878fb63e90a4" providerId="ADAL" clId="{F74BE548-F4B2-433C-B1DD-9CD6B1FDF506}" dt="2021-10-14T07:52:37.844" v="724" actId="478"/>
          <ac:spMkLst>
            <pc:docMk/>
            <pc:sldMk cId="1152844990" sldId="299"/>
            <ac:spMk id="6" creationId="{12A3E69E-DCBC-455C-B1D7-BE57890664A9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6" creationId="{FD25F4D6-4E0E-4529-91F6-19944014293E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7" creationId="{05141E63-6894-41CC-921C-90D0D9D90E4E}"/>
          </ac:spMkLst>
        </pc:spChg>
        <pc:spChg chg="add del mod">
          <ac:chgData name="KARACAOGLU Osman-Nuri" userId="07f2ce64-9168-441d-a419-878fb63e90a4" providerId="ADAL" clId="{F74BE548-F4B2-433C-B1DD-9CD6B1FDF506}" dt="2021-10-14T06:32:14.281" v="224" actId="478"/>
          <ac:spMkLst>
            <pc:docMk/>
            <pc:sldMk cId="1152844990" sldId="299"/>
            <ac:spMk id="8" creationId="{22D4F997-A2A8-45B1-9E91-DD33AC269C23}"/>
          </ac:spMkLst>
        </pc:spChg>
        <pc:spChg chg="add del mod">
          <ac:chgData name="KARACAOGLU Osman-Nuri" userId="07f2ce64-9168-441d-a419-878fb63e90a4" providerId="ADAL" clId="{F74BE548-F4B2-433C-B1DD-9CD6B1FDF506}" dt="2021-10-14T06:24:31.106" v="99" actId="478"/>
          <ac:spMkLst>
            <pc:docMk/>
            <pc:sldMk cId="1152844990" sldId="299"/>
            <ac:spMk id="11" creationId="{08E8ECD5-6F4B-4C06-AC47-B2745400390D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12" creationId="{9AE04AAB-CAA3-4EFD-960D-1A338161CB65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13" creationId="{5E0704FE-FED4-43CC-88E8-C6E77D496503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14" creationId="{D8CFEAD4-1228-4A29-8332-43EC83F54AA1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15" creationId="{AC0A7E74-C8DF-4F81-BDDB-8920C2624845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16" creationId="{EAB6EEEF-529C-4582-A483-3EB7F9D26A6F}"/>
          </ac:spMkLst>
        </pc:spChg>
        <pc:spChg chg="add del mod">
          <ac:chgData name="KARACAOGLU Osman-Nuri" userId="07f2ce64-9168-441d-a419-878fb63e90a4" providerId="ADAL" clId="{F74BE548-F4B2-433C-B1DD-9CD6B1FDF506}" dt="2021-10-14T06:25:45.588" v="143" actId="478"/>
          <ac:spMkLst>
            <pc:docMk/>
            <pc:sldMk cId="1152844990" sldId="299"/>
            <ac:spMk id="17" creationId="{79B6DC48-079E-4119-8D8F-034F11288C4E}"/>
          </ac:spMkLst>
        </pc:spChg>
        <pc:spChg chg="add mod">
          <ac:chgData name="KARACAOGLU Osman-Nuri" userId="07f2ce64-9168-441d-a419-878fb63e90a4" providerId="ADAL" clId="{F74BE548-F4B2-433C-B1DD-9CD6B1FDF506}" dt="2021-10-14T08:05:01.779" v="803" actId="1076"/>
          <ac:spMkLst>
            <pc:docMk/>
            <pc:sldMk cId="1152844990" sldId="299"/>
            <ac:spMk id="17" creationId="{93B32A3E-6BE0-4886-AADF-D2A5CF84C96A}"/>
          </ac:spMkLst>
        </pc:spChg>
        <pc:spChg chg="add mod">
          <ac:chgData name="KARACAOGLU Osman-Nuri" userId="07f2ce64-9168-441d-a419-878fb63e90a4" providerId="ADAL" clId="{F74BE548-F4B2-433C-B1DD-9CD6B1FDF506}" dt="2021-10-14T08:35:50.679" v="1089" actId="20577"/>
          <ac:spMkLst>
            <pc:docMk/>
            <pc:sldMk cId="1152844990" sldId="299"/>
            <ac:spMk id="18" creationId="{3E758DF3-0D1C-43F1-9AF7-17D502766624}"/>
          </ac:spMkLst>
        </pc:spChg>
        <pc:spChg chg="add del mod">
          <ac:chgData name="KARACAOGLU Osman-Nuri" userId="07f2ce64-9168-441d-a419-878fb63e90a4" providerId="ADAL" clId="{F74BE548-F4B2-433C-B1DD-9CD6B1FDF506}" dt="2021-10-14T07:52:39.279" v="725" actId="478"/>
          <ac:spMkLst>
            <pc:docMk/>
            <pc:sldMk cId="1152844990" sldId="299"/>
            <ac:spMk id="19" creationId="{F19874EC-F04E-41D0-A1B2-A019EBEB1EC0}"/>
          </ac:spMkLst>
        </pc:spChg>
        <pc:spChg chg="add del mod">
          <ac:chgData name="KARACAOGLU Osman-Nuri" userId="07f2ce64-9168-441d-a419-878fb63e90a4" providerId="ADAL" clId="{F74BE548-F4B2-433C-B1DD-9CD6B1FDF506}" dt="2021-10-14T07:03:27.621" v="522" actId="478"/>
          <ac:spMkLst>
            <pc:docMk/>
            <pc:sldMk cId="1152844990" sldId="299"/>
            <ac:spMk id="20" creationId="{4C70A66B-5AB8-494A-94CD-2D2A0F4AA43C}"/>
          </ac:spMkLst>
        </pc:spChg>
        <pc:spChg chg="add del mod">
          <ac:chgData name="KARACAOGLU Osman-Nuri" userId="07f2ce64-9168-441d-a419-878fb63e90a4" providerId="ADAL" clId="{F74BE548-F4B2-433C-B1DD-9CD6B1FDF506}" dt="2021-10-14T06:32:12.592" v="223" actId="478"/>
          <ac:spMkLst>
            <pc:docMk/>
            <pc:sldMk cId="1152844990" sldId="299"/>
            <ac:spMk id="21" creationId="{988773B6-D239-4F8A-8F89-F83D92C9CA8B}"/>
          </ac:spMkLst>
        </pc:spChg>
        <pc:spChg chg="add mod">
          <ac:chgData name="KARACAOGLU Osman-Nuri" userId="07f2ce64-9168-441d-a419-878fb63e90a4" providerId="ADAL" clId="{F74BE548-F4B2-433C-B1DD-9CD6B1FDF506}" dt="2021-10-14T08:04:42.544" v="796" actId="1076"/>
          <ac:spMkLst>
            <pc:docMk/>
            <pc:sldMk cId="1152844990" sldId="299"/>
            <ac:spMk id="22" creationId="{518BE5B7-304B-4525-8588-CC0400927621}"/>
          </ac:spMkLst>
        </pc:spChg>
        <pc:spChg chg="add del mod">
          <ac:chgData name="KARACAOGLU Osman-Nuri" userId="07f2ce64-9168-441d-a419-878fb63e90a4" providerId="ADAL" clId="{F74BE548-F4B2-433C-B1DD-9CD6B1FDF506}" dt="2021-10-14T06:57:55.749" v="373"/>
          <ac:spMkLst>
            <pc:docMk/>
            <pc:sldMk cId="1152844990" sldId="299"/>
            <ac:spMk id="23" creationId="{05E8EB96-4708-464F-B5B8-B50937EA3E8C}"/>
          </ac:spMkLst>
        </pc:spChg>
        <pc:spChg chg="add del mod">
          <ac:chgData name="KARACAOGLU Osman-Nuri" userId="07f2ce64-9168-441d-a419-878fb63e90a4" providerId="ADAL" clId="{F74BE548-F4B2-433C-B1DD-9CD6B1FDF506}" dt="2021-10-14T07:02:13.440" v="506"/>
          <ac:spMkLst>
            <pc:docMk/>
            <pc:sldMk cId="1152844990" sldId="299"/>
            <ac:spMk id="24" creationId="{6E399D54-5F8E-4856-BC43-89A6883B36C9}"/>
          </ac:spMkLst>
        </pc:spChg>
        <pc:picChg chg="add del mod">
          <ac:chgData name="KARACAOGLU Osman-Nuri" userId="07f2ce64-9168-441d-a419-878fb63e90a4" providerId="ADAL" clId="{F74BE548-F4B2-433C-B1DD-9CD6B1FDF506}" dt="2021-10-14T06:16:26.943" v="83" actId="478"/>
          <ac:picMkLst>
            <pc:docMk/>
            <pc:sldMk cId="1152844990" sldId="299"/>
            <ac:picMk id="10" creationId="{0292C88B-234F-4459-9AB1-3777AF22072B}"/>
          </ac:picMkLst>
        </pc:picChg>
        <pc:picChg chg="add mod">
          <ac:chgData name="KARACAOGLU Osman-Nuri" userId="07f2ce64-9168-441d-a419-878fb63e90a4" providerId="ADAL" clId="{F74BE548-F4B2-433C-B1DD-9CD6B1FDF506}" dt="2021-10-14T08:37:12.611" v="1095" actId="1076"/>
          <ac:picMkLst>
            <pc:docMk/>
            <pc:sldMk cId="1152844990" sldId="299"/>
            <ac:picMk id="10" creationId="{5F64148B-7FBD-4EC0-B0D0-B96FB36B70DE}"/>
          </ac:picMkLst>
        </pc:picChg>
        <pc:picChg chg="add mod">
          <ac:chgData name="KARACAOGLU Osman-Nuri" userId="07f2ce64-9168-441d-a419-878fb63e90a4" providerId="ADAL" clId="{F74BE548-F4B2-433C-B1DD-9CD6B1FDF506}" dt="2021-10-14T08:05:05.508" v="804" actId="1076"/>
          <ac:picMkLst>
            <pc:docMk/>
            <pc:sldMk cId="1152844990" sldId="299"/>
            <ac:picMk id="21" creationId="{A551605D-A2C7-4498-8763-FEC6926BE6A1}"/>
          </ac:picMkLst>
        </pc:picChg>
        <pc:picChg chg="add mod">
          <ac:chgData name="KARACAOGLU Osman-Nuri" userId="07f2ce64-9168-441d-a419-878fb63e90a4" providerId="ADAL" clId="{F74BE548-F4B2-433C-B1DD-9CD6B1FDF506}" dt="2021-10-14T08:05:11.316" v="806" actId="1076"/>
          <ac:picMkLst>
            <pc:docMk/>
            <pc:sldMk cId="1152844990" sldId="299"/>
            <ac:picMk id="25" creationId="{5BCBC41A-5AE6-42D8-88A1-B8D814C66537}"/>
          </ac:picMkLst>
        </pc:picChg>
        <pc:picChg chg="add mod">
          <ac:chgData name="KARACAOGLU Osman-Nuri" userId="07f2ce64-9168-441d-a419-878fb63e90a4" providerId="ADAL" clId="{F74BE548-F4B2-433C-B1DD-9CD6B1FDF506}" dt="2021-10-14T08:05:09.885" v="805" actId="1076"/>
          <ac:picMkLst>
            <pc:docMk/>
            <pc:sldMk cId="1152844990" sldId="299"/>
            <ac:picMk id="26" creationId="{B75EA2C7-1ABB-4AE8-963F-A34678CBEFF0}"/>
          </ac:picMkLst>
        </pc:picChg>
        <pc:picChg chg="del mod">
          <ac:chgData name="KARACAOGLU Osman-Nuri" userId="07f2ce64-9168-441d-a419-878fb63e90a4" providerId="ADAL" clId="{F74BE548-F4B2-433C-B1DD-9CD6B1FDF506}" dt="2021-10-14T06:11:55.153" v="36" actId="478"/>
          <ac:picMkLst>
            <pc:docMk/>
            <pc:sldMk cId="1152844990" sldId="299"/>
            <ac:picMk id="58" creationId="{A477671B-2352-404C-88B9-112B8AC36D43}"/>
          </ac:picMkLst>
        </pc:picChg>
        <pc:picChg chg="del">
          <ac:chgData name="KARACAOGLU Osman-Nuri" userId="07f2ce64-9168-441d-a419-878fb63e90a4" providerId="ADAL" clId="{F74BE548-F4B2-433C-B1DD-9CD6B1FDF506}" dt="2021-10-14T06:11:54.635" v="34" actId="478"/>
          <ac:picMkLst>
            <pc:docMk/>
            <pc:sldMk cId="1152844990" sldId="299"/>
            <ac:picMk id="59" creationId="{5BCCCB5D-50B7-43E6-AB4D-2B97C162AE43}"/>
          </ac:picMkLst>
        </pc:picChg>
        <pc:picChg chg="add del mod">
          <ac:chgData name="KARACAOGLU Osman-Nuri" userId="07f2ce64-9168-441d-a419-878fb63e90a4" providerId="ADAL" clId="{F74BE548-F4B2-433C-B1DD-9CD6B1FDF506}" dt="2021-10-14T07:05:46.292" v="577" actId="478"/>
          <ac:picMkLst>
            <pc:docMk/>
            <pc:sldMk cId="1152844990" sldId="299"/>
            <ac:picMk id="1026" creationId="{D5D8319E-0B2B-4920-8AAE-DFB5921A18E7}"/>
          </ac:picMkLst>
        </pc:picChg>
        <pc:picChg chg="add mod">
          <ac:chgData name="KARACAOGLU Osman-Nuri" userId="07f2ce64-9168-441d-a419-878fb63e90a4" providerId="ADAL" clId="{F74BE548-F4B2-433C-B1DD-9CD6B1FDF506}" dt="2021-10-14T08:36:45.871" v="1094" actId="1440"/>
          <ac:picMkLst>
            <pc:docMk/>
            <pc:sldMk cId="1152844990" sldId="299"/>
            <ac:picMk id="1028" creationId="{AA43A84B-3B44-44EF-8B4E-B490CEA6AC43}"/>
          </ac:picMkLst>
        </pc:picChg>
      </pc:sldChg>
      <pc:sldChg chg="modSp mod">
        <pc:chgData name="KARACAOGLU Osman-Nuri" userId="07f2ce64-9168-441d-a419-878fb63e90a4" providerId="ADAL" clId="{F74BE548-F4B2-433C-B1DD-9CD6B1FDF506}" dt="2021-10-20T06:50:23.413" v="1141" actId="14100"/>
        <pc:sldMkLst>
          <pc:docMk/>
          <pc:sldMk cId="4246061267" sldId="305"/>
        </pc:sldMkLst>
        <pc:spChg chg="mod">
          <ac:chgData name="KARACAOGLU Osman-Nuri" userId="07f2ce64-9168-441d-a419-878fb63e90a4" providerId="ADAL" clId="{F74BE548-F4B2-433C-B1DD-9CD6B1FDF506}" dt="2021-10-20T06:50:23.413" v="1141" actId="14100"/>
          <ac:spMkLst>
            <pc:docMk/>
            <pc:sldMk cId="4246061267" sldId="305"/>
            <ac:spMk id="15" creationId="{46A9F089-C925-48A1-B75F-0E88D1EE3823}"/>
          </ac:spMkLst>
        </pc:spChg>
        <pc:spChg chg="mod">
          <ac:chgData name="KARACAOGLU Osman-Nuri" userId="07f2ce64-9168-441d-a419-878fb63e90a4" providerId="ADAL" clId="{F74BE548-F4B2-433C-B1DD-9CD6B1FDF506}" dt="2021-10-14T08:43:07.220" v="1128" actId="20577"/>
          <ac:spMkLst>
            <pc:docMk/>
            <pc:sldMk cId="4246061267" sldId="305"/>
            <ac:spMk id="16" creationId="{EAF12181-0D86-4472-95C8-DD1CA192EBA3}"/>
          </ac:spMkLst>
        </pc:spChg>
      </pc:sldChg>
      <pc:sldChg chg="del">
        <pc:chgData name="KARACAOGLU Osman-Nuri" userId="07f2ce64-9168-441d-a419-878fb63e90a4" providerId="ADAL" clId="{F74BE548-F4B2-433C-B1DD-9CD6B1FDF506}" dt="2021-10-14T06:11:47.920" v="22" actId="47"/>
        <pc:sldMkLst>
          <pc:docMk/>
          <pc:sldMk cId="670623524" sldId="306"/>
        </pc:sldMkLst>
      </pc:sldChg>
      <pc:sldChg chg="addSp modSp add mod">
        <pc:chgData name="KARACAOGLU Osman-Nuri" userId="07f2ce64-9168-441d-a419-878fb63e90a4" providerId="ADAL" clId="{F74BE548-F4B2-433C-B1DD-9CD6B1FDF506}" dt="2021-10-14T07:59:39.789" v="778" actId="1076"/>
        <pc:sldMkLst>
          <pc:docMk/>
          <pc:sldMk cId="2256124591" sldId="306"/>
        </pc:sldMkLst>
        <pc:spChg chg="mod">
          <ac:chgData name="KARACAOGLU Osman-Nuri" userId="07f2ce64-9168-441d-a419-878fb63e90a4" providerId="ADAL" clId="{F74BE548-F4B2-433C-B1DD-9CD6B1FDF506}" dt="2021-10-14T07:58:46.250" v="756" actId="1076"/>
          <ac:spMkLst>
            <pc:docMk/>
            <pc:sldMk cId="2256124591" sldId="306"/>
            <ac:spMk id="2" creationId="{2AF0664B-3C89-44EE-93B2-0C888440AF05}"/>
          </ac:spMkLst>
        </pc:spChg>
        <pc:spChg chg="mod">
          <ac:chgData name="KARACAOGLU Osman-Nuri" userId="07f2ce64-9168-441d-a419-878fb63e90a4" providerId="ADAL" clId="{F74BE548-F4B2-433C-B1DD-9CD6B1FDF506}" dt="2021-10-14T07:58:39.316" v="755" actId="1076"/>
          <ac:spMkLst>
            <pc:docMk/>
            <pc:sldMk cId="2256124591" sldId="306"/>
            <ac:spMk id="4" creationId="{34264E88-A718-4F7D-8F59-64F1ACB56156}"/>
          </ac:spMkLst>
        </pc:spChg>
        <pc:spChg chg="mod">
          <ac:chgData name="KARACAOGLU Osman-Nuri" userId="07f2ce64-9168-441d-a419-878fb63e90a4" providerId="ADAL" clId="{F74BE548-F4B2-433C-B1DD-9CD6B1FDF506}" dt="2021-10-14T07:58:46.250" v="756" actId="1076"/>
          <ac:spMkLst>
            <pc:docMk/>
            <pc:sldMk cId="2256124591" sldId="306"/>
            <ac:spMk id="6" creationId="{FD25F4D6-4E0E-4529-91F6-19944014293E}"/>
          </ac:spMkLst>
        </pc:spChg>
        <pc:spChg chg="mod">
          <ac:chgData name="KARACAOGLU Osman-Nuri" userId="07f2ce64-9168-441d-a419-878fb63e90a4" providerId="ADAL" clId="{F74BE548-F4B2-433C-B1DD-9CD6B1FDF506}" dt="2021-10-14T07:58:46.250" v="756" actId="1076"/>
          <ac:spMkLst>
            <pc:docMk/>
            <pc:sldMk cId="2256124591" sldId="306"/>
            <ac:spMk id="7" creationId="{05141E63-6894-41CC-921C-90D0D9D90E4E}"/>
          </ac:spMkLst>
        </pc:spChg>
        <pc:spChg chg="mod">
          <ac:chgData name="KARACAOGLU Osman-Nuri" userId="07f2ce64-9168-441d-a419-878fb63e90a4" providerId="ADAL" clId="{F74BE548-F4B2-433C-B1DD-9CD6B1FDF506}" dt="2021-10-14T07:58:46.250" v="756" actId="1076"/>
          <ac:spMkLst>
            <pc:docMk/>
            <pc:sldMk cId="2256124591" sldId="306"/>
            <ac:spMk id="8" creationId="{22D4F997-A2A8-45B1-9E91-DD33AC269C23}"/>
          </ac:spMkLst>
        </pc:spChg>
        <pc:spChg chg="add mod">
          <ac:chgData name="KARACAOGLU Osman-Nuri" userId="07f2ce64-9168-441d-a419-878fb63e90a4" providerId="ADAL" clId="{F74BE548-F4B2-433C-B1DD-9CD6B1FDF506}" dt="2021-10-14T07:58:46.250" v="756" actId="1076"/>
          <ac:spMkLst>
            <pc:docMk/>
            <pc:sldMk cId="2256124591" sldId="306"/>
            <ac:spMk id="9" creationId="{562AFDFB-81CB-493A-A231-18231B09C4DB}"/>
          </ac:spMkLst>
        </pc:spChg>
        <pc:spChg chg="add mod">
          <ac:chgData name="KARACAOGLU Osman-Nuri" userId="07f2ce64-9168-441d-a419-878fb63e90a4" providerId="ADAL" clId="{F74BE548-F4B2-433C-B1DD-9CD6B1FDF506}" dt="2021-10-14T07:58:54.289" v="757" actId="1076"/>
          <ac:spMkLst>
            <pc:docMk/>
            <pc:sldMk cId="2256124591" sldId="306"/>
            <ac:spMk id="10" creationId="{72A594C8-7643-41A8-A082-F2FED8A1E95A}"/>
          </ac:spMkLst>
        </pc:spChg>
        <pc:spChg chg="add mod">
          <ac:chgData name="KARACAOGLU Osman-Nuri" userId="07f2ce64-9168-441d-a419-878fb63e90a4" providerId="ADAL" clId="{F74BE548-F4B2-433C-B1DD-9CD6B1FDF506}" dt="2021-10-14T07:59:39.789" v="778" actId="1076"/>
          <ac:spMkLst>
            <pc:docMk/>
            <pc:sldMk cId="2256124591" sldId="306"/>
            <ac:spMk id="11" creationId="{22E617D2-345C-4D75-AE81-C693C9515F5D}"/>
          </ac:spMkLst>
        </pc:spChg>
        <pc:spChg chg="mod">
          <ac:chgData name="KARACAOGLU Osman-Nuri" userId="07f2ce64-9168-441d-a419-878fb63e90a4" providerId="ADAL" clId="{F74BE548-F4B2-433C-B1DD-9CD6B1FDF506}" dt="2021-10-14T07:58:54.289" v="757" actId="1076"/>
          <ac:spMkLst>
            <pc:docMk/>
            <pc:sldMk cId="2256124591" sldId="306"/>
            <ac:spMk id="12" creationId="{9AE04AAB-CAA3-4EFD-960D-1A338161CB65}"/>
          </ac:spMkLst>
        </pc:spChg>
        <pc:spChg chg="mod">
          <ac:chgData name="KARACAOGLU Osman-Nuri" userId="07f2ce64-9168-441d-a419-878fb63e90a4" providerId="ADAL" clId="{F74BE548-F4B2-433C-B1DD-9CD6B1FDF506}" dt="2021-10-14T07:58:54.289" v="757" actId="1076"/>
          <ac:spMkLst>
            <pc:docMk/>
            <pc:sldMk cId="2256124591" sldId="306"/>
            <ac:spMk id="13" creationId="{5E0704FE-FED4-43CC-88E8-C6E77D496503}"/>
          </ac:spMkLst>
        </pc:spChg>
        <pc:spChg chg="mod">
          <ac:chgData name="KARACAOGLU Osman-Nuri" userId="07f2ce64-9168-441d-a419-878fb63e90a4" providerId="ADAL" clId="{F74BE548-F4B2-433C-B1DD-9CD6B1FDF506}" dt="2021-10-14T07:58:54.289" v="757" actId="1076"/>
          <ac:spMkLst>
            <pc:docMk/>
            <pc:sldMk cId="2256124591" sldId="306"/>
            <ac:spMk id="14" creationId="{D8CFEAD4-1228-4A29-8332-43EC83F54AA1}"/>
          </ac:spMkLst>
        </pc:spChg>
        <pc:spChg chg="mod">
          <ac:chgData name="KARACAOGLU Osman-Nuri" userId="07f2ce64-9168-441d-a419-878fb63e90a4" providerId="ADAL" clId="{F74BE548-F4B2-433C-B1DD-9CD6B1FDF506}" dt="2021-10-14T07:58:54.289" v="757" actId="1076"/>
          <ac:spMkLst>
            <pc:docMk/>
            <pc:sldMk cId="2256124591" sldId="306"/>
            <ac:spMk id="15" creationId="{AC0A7E74-C8DF-4F81-BDDB-8920C2624845}"/>
          </ac:spMkLst>
        </pc:spChg>
        <pc:spChg chg="mod">
          <ac:chgData name="KARACAOGLU Osman-Nuri" userId="07f2ce64-9168-441d-a419-878fb63e90a4" providerId="ADAL" clId="{F74BE548-F4B2-433C-B1DD-9CD6B1FDF506}" dt="2021-10-14T07:58:54.289" v="757" actId="1076"/>
          <ac:spMkLst>
            <pc:docMk/>
            <pc:sldMk cId="2256124591" sldId="306"/>
            <ac:spMk id="16" creationId="{EAB6EEEF-529C-4582-A483-3EB7F9D26A6F}"/>
          </ac:spMkLst>
        </pc:spChg>
        <pc:spChg chg="add mod">
          <ac:chgData name="KARACAOGLU Osman-Nuri" userId="07f2ce64-9168-441d-a419-878fb63e90a4" providerId="ADAL" clId="{F74BE548-F4B2-433C-B1DD-9CD6B1FDF506}" dt="2021-10-14T07:58:46.250" v="756" actId="1076"/>
          <ac:spMkLst>
            <pc:docMk/>
            <pc:sldMk cId="2256124591" sldId="306"/>
            <ac:spMk id="17" creationId="{A2C8A585-1475-4F39-811A-AEFF125E022C}"/>
          </ac:spMkLst>
        </pc:spChg>
        <pc:spChg chg="mod">
          <ac:chgData name="KARACAOGLU Osman-Nuri" userId="07f2ce64-9168-441d-a419-878fb63e90a4" providerId="ADAL" clId="{F74BE548-F4B2-433C-B1DD-9CD6B1FDF506}" dt="2021-10-14T07:58:54.289" v="757" actId="1076"/>
          <ac:spMkLst>
            <pc:docMk/>
            <pc:sldMk cId="2256124591" sldId="306"/>
            <ac:spMk id="21" creationId="{988773B6-D239-4F8A-8F89-F83D92C9CA8B}"/>
          </ac:spMkLst>
        </pc:spChg>
        <pc:picChg chg="add mod">
          <ac:chgData name="KARACAOGLU Osman-Nuri" userId="07f2ce64-9168-441d-a419-878fb63e90a4" providerId="ADAL" clId="{F74BE548-F4B2-433C-B1DD-9CD6B1FDF506}" dt="2021-10-14T07:58:46.250" v="756" actId="1076"/>
          <ac:picMkLst>
            <pc:docMk/>
            <pc:sldMk cId="2256124591" sldId="306"/>
            <ac:picMk id="5" creationId="{3C600D56-70C9-413D-A99F-68F728D87864}"/>
          </ac:picMkLst>
        </pc:picChg>
      </pc:sldChg>
      <pc:sldChg chg="new del">
        <pc:chgData name="KARACAOGLU Osman-Nuri" userId="07f2ce64-9168-441d-a419-878fb63e90a4" providerId="ADAL" clId="{F74BE548-F4B2-433C-B1DD-9CD6B1FDF506}" dt="2021-10-14T06:28:37.494" v="172" actId="47"/>
        <pc:sldMkLst>
          <pc:docMk/>
          <pc:sldMk cId="2357767461" sldId="306"/>
        </pc:sldMkLst>
      </pc:sldChg>
      <pc:sldChg chg="del">
        <pc:chgData name="KARACAOGLU Osman-Nuri" userId="07f2ce64-9168-441d-a419-878fb63e90a4" providerId="ADAL" clId="{F74BE548-F4B2-433C-B1DD-9CD6B1FDF506}" dt="2021-10-14T06:11:48.453" v="23" actId="47"/>
        <pc:sldMkLst>
          <pc:docMk/>
          <pc:sldMk cId="2972962341" sldId="307"/>
        </pc:sldMkLst>
      </pc:sldChg>
      <pc:sldChg chg="addSp delSp modSp add mod ord">
        <pc:chgData name="KARACAOGLU Osman-Nuri" userId="07f2ce64-9168-441d-a419-878fb63e90a4" providerId="ADAL" clId="{F74BE548-F4B2-433C-B1DD-9CD6B1FDF506}" dt="2021-10-20T05:09:45.547" v="1135"/>
        <pc:sldMkLst>
          <pc:docMk/>
          <pc:sldMk cId="3935572498" sldId="307"/>
        </pc:sldMkLst>
        <pc:spChg chg="del">
          <ac:chgData name="KARACAOGLU Osman-Nuri" userId="07f2ce64-9168-441d-a419-878fb63e90a4" providerId="ADAL" clId="{F74BE548-F4B2-433C-B1DD-9CD6B1FDF506}" dt="2021-10-14T07:48:51.275" v="674" actId="478"/>
          <ac:spMkLst>
            <pc:docMk/>
            <pc:sldMk cId="3935572498" sldId="307"/>
            <ac:spMk id="2" creationId="{AC91502D-70E0-4751-9F03-EA67402F1682}"/>
          </ac:spMkLst>
        </pc:spChg>
        <pc:spChg chg="mod">
          <ac:chgData name="KARACAOGLU Osman-Nuri" userId="07f2ce64-9168-441d-a419-878fb63e90a4" providerId="ADAL" clId="{F74BE548-F4B2-433C-B1DD-9CD6B1FDF506}" dt="2021-10-14T08:08:33.444" v="824" actId="20577"/>
          <ac:spMkLst>
            <pc:docMk/>
            <pc:sldMk cId="3935572498" sldId="307"/>
            <ac:spMk id="3" creationId="{92D6589B-D726-4A64-9247-D0803FA24F5C}"/>
          </ac:spMkLst>
        </pc:spChg>
        <pc:spChg chg="del">
          <ac:chgData name="KARACAOGLU Osman-Nuri" userId="07f2ce64-9168-441d-a419-878fb63e90a4" providerId="ADAL" clId="{F74BE548-F4B2-433C-B1DD-9CD6B1FDF506}" dt="2021-10-14T07:48:51.275" v="674" actId="478"/>
          <ac:spMkLst>
            <pc:docMk/>
            <pc:sldMk cId="3935572498" sldId="307"/>
            <ac:spMk id="4" creationId="{3DD5496F-F908-46CD-8DE6-CBD9FB13F9BE}"/>
          </ac:spMkLst>
        </pc:spChg>
        <pc:spChg chg="del">
          <ac:chgData name="KARACAOGLU Osman-Nuri" userId="07f2ce64-9168-441d-a419-878fb63e90a4" providerId="ADAL" clId="{F74BE548-F4B2-433C-B1DD-9CD6B1FDF506}" dt="2021-10-14T07:48:51.275" v="674" actId="478"/>
          <ac:spMkLst>
            <pc:docMk/>
            <pc:sldMk cId="3935572498" sldId="307"/>
            <ac:spMk id="5" creationId="{346460FB-3A09-4F98-9F67-0D9AC51222B7}"/>
          </ac:spMkLst>
        </pc:spChg>
        <pc:spChg chg="add del mod">
          <ac:chgData name="KARACAOGLU Osman-Nuri" userId="07f2ce64-9168-441d-a419-878fb63e90a4" providerId="ADAL" clId="{F74BE548-F4B2-433C-B1DD-9CD6B1FDF506}" dt="2021-10-14T07:49:49.180" v="687" actId="478"/>
          <ac:spMkLst>
            <pc:docMk/>
            <pc:sldMk cId="3935572498" sldId="307"/>
            <ac:spMk id="6" creationId="{0B5C119D-E267-4207-99B6-B806F88D84F3}"/>
          </ac:spMkLst>
        </pc:spChg>
        <pc:spChg chg="add mod">
          <ac:chgData name="KARACAOGLU Osman-Nuri" userId="07f2ce64-9168-441d-a419-878fb63e90a4" providerId="ADAL" clId="{F74BE548-F4B2-433C-B1DD-9CD6B1FDF506}" dt="2021-10-14T08:28:54.347" v="1078" actId="20577"/>
          <ac:spMkLst>
            <pc:docMk/>
            <pc:sldMk cId="3935572498" sldId="307"/>
            <ac:spMk id="11" creationId="{74112FB8-7A77-4CE1-8F83-00A4FFBD0D11}"/>
          </ac:spMkLst>
        </pc:spChg>
        <pc:spChg chg="add mod">
          <ac:chgData name="KARACAOGLU Osman-Nuri" userId="07f2ce64-9168-441d-a419-878fb63e90a4" providerId="ADAL" clId="{F74BE548-F4B2-433C-B1DD-9CD6B1FDF506}" dt="2021-10-14T08:38:09.304" v="1097" actId="20577"/>
          <ac:spMkLst>
            <pc:docMk/>
            <pc:sldMk cId="3935572498" sldId="307"/>
            <ac:spMk id="12" creationId="{CAB6B4B3-C9B7-47F4-8D38-75F714DE8155}"/>
          </ac:spMkLst>
        </pc:spChg>
        <pc:spChg chg="add mod">
          <ac:chgData name="KARACAOGLU Osman-Nuri" userId="07f2ce64-9168-441d-a419-878fb63e90a4" providerId="ADAL" clId="{F74BE548-F4B2-433C-B1DD-9CD6B1FDF506}" dt="2021-10-14T08:38:48.686" v="1118" actId="1076"/>
          <ac:spMkLst>
            <pc:docMk/>
            <pc:sldMk cId="3935572498" sldId="307"/>
            <ac:spMk id="15" creationId="{ECA9F64B-B0AB-463B-AF00-86C11F62CDA0}"/>
          </ac:spMkLst>
        </pc:spChg>
        <pc:spChg chg="add mod">
          <ac:chgData name="KARACAOGLU Osman-Nuri" userId="07f2ce64-9168-441d-a419-878fb63e90a4" providerId="ADAL" clId="{F74BE548-F4B2-433C-B1DD-9CD6B1FDF506}" dt="2021-10-14T08:28:29.177" v="1068" actId="1076"/>
          <ac:spMkLst>
            <pc:docMk/>
            <pc:sldMk cId="3935572498" sldId="307"/>
            <ac:spMk id="16" creationId="{E36243F0-FC82-443C-942B-E884907FC0D7}"/>
          </ac:spMkLst>
        </pc:spChg>
        <pc:spChg chg="add del mod">
          <ac:chgData name="KARACAOGLU Osman-Nuri" userId="07f2ce64-9168-441d-a419-878fb63e90a4" providerId="ADAL" clId="{F74BE548-F4B2-433C-B1DD-9CD6B1FDF506}" dt="2021-10-14T08:14:49.558" v="946" actId="478"/>
          <ac:spMkLst>
            <pc:docMk/>
            <pc:sldMk cId="3935572498" sldId="307"/>
            <ac:spMk id="17" creationId="{58CE5AB1-0A17-4FE0-8B52-81580E0928E5}"/>
          </ac:spMkLst>
        </pc:spChg>
        <pc:spChg chg="del">
          <ac:chgData name="KARACAOGLU Osman-Nuri" userId="07f2ce64-9168-441d-a419-878fb63e90a4" providerId="ADAL" clId="{F74BE548-F4B2-433C-B1DD-9CD6B1FDF506}" dt="2021-10-14T07:48:51.275" v="674" actId="478"/>
          <ac:spMkLst>
            <pc:docMk/>
            <pc:sldMk cId="3935572498" sldId="307"/>
            <ac:spMk id="18" creationId="{3E758DF3-0D1C-43F1-9AF7-17D502766624}"/>
          </ac:spMkLst>
        </pc:spChg>
        <pc:spChg chg="del mod">
          <ac:chgData name="KARACAOGLU Osman-Nuri" userId="07f2ce64-9168-441d-a419-878fb63e90a4" providerId="ADAL" clId="{F74BE548-F4B2-433C-B1DD-9CD6B1FDF506}" dt="2021-10-14T08:04:47.492" v="797" actId="21"/>
          <ac:spMkLst>
            <pc:docMk/>
            <pc:sldMk cId="3935572498" sldId="307"/>
            <ac:spMk id="19" creationId="{F19874EC-F04E-41D0-A1B2-A019EBEB1EC0}"/>
          </ac:spMkLst>
        </pc:spChg>
        <pc:spChg chg="add del mod">
          <ac:chgData name="KARACAOGLU Osman-Nuri" userId="07f2ce64-9168-441d-a419-878fb63e90a4" providerId="ADAL" clId="{F74BE548-F4B2-433C-B1DD-9CD6B1FDF506}" dt="2021-10-14T08:15:20.301" v="970" actId="478"/>
          <ac:spMkLst>
            <pc:docMk/>
            <pc:sldMk cId="3935572498" sldId="307"/>
            <ac:spMk id="20" creationId="{DDE6112F-AAC6-4BC5-93E7-7502B03F39B6}"/>
          </ac:spMkLst>
        </pc:spChg>
        <pc:spChg chg="del">
          <ac:chgData name="KARACAOGLU Osman-Nuri" userId="07f2ce64-9168-441d-a419-878fb63e90a4" providerId="ADAL" clId="{F74BE548-F4B2-433C-B1DD-9CD6B1FDF506}" dt="2021-10-14T07:48:51.275" v="674" actId="478"/>
          <ac:spMkLst>
            <pc:docMk/>
            <pc:sldMk cId="3935572498" sldId="307"/>
            <ac:spMk id="22" creationId="{518BE5B7-304B-4525-8588-CC0400927621}"/>
          </ac:spMkLst>
        </pc:spChg>
        <pc:spChg chg="add mod">
          <ac:chgData name="KARACAOGLU Osman-Nuri" userId="07f2ce64-9168-441d-a419-878fb63e90a4" providerId="ADAL" clId="{F74BE548-F4B2-433C-B1DD-9CD6B1FDF506}" dt="2021-10-14T08:28:29.177" v="1068" actId="1076"/>
          <ac:spMkLst>
            <pc:docMk/>
            <pc:sldMk cId="3935572498" sldId="307"/>
            <ac:spMk id="23" creationId="{B3B1D58B-4EA1-452A-851C-D90F75939DD8}"/>
          </ac:spMkLst>
        </pc:spChg>
        <pc:spChg chg="add mod">
          <ac:chgData name="KARACAOGLU Osman-Nuri" userId="07f2ce64-9168-441d-a419-878fb63e90a4" providerId="ADAL" clId="{F74BE548-F4B2-433C-B1DD-9CD6B1FDF506}" dt="2021-10-14T08:39:01.025" v="1120" actId="20577"/>
          <ac:spMkLst>
            <pc:docMk/>
            <pc:sldMk cId="3935572498" sldId="307"/>
            <ac:spMk id="25" creationId="{21117933-A6C2-4C8B-A8E5-F8086FF9C012}"/>
          </ac:spMkLst>
        </pc:spChg>
        <pc:spChg chg="add mod">
          <ac:chgData name="KARACAOGLU Osman-Nuri" userId="07f2ce64-9168-441d-a419-878fb63e90a4" providerId="ADAL" clId="{F74BE548-F4B2-433C-B1DD-9CD6B1FDF506}" dt="2021-10-14T08:28:29.177" v="1068" actId="1076"/>
          <ac:spMkLst>
            <pc:docMk/>
            <pc:sldMk cId="3935572498" sldId="307"/>
            <ac:spMk id="26" creationId="{E7937388-072D-4E63-ACA1-B6EFB954228D}"/>
          </ac:spMkLst>
        </pc:spChg>
        <pc:picChg chg="add del mod">
          <ac:chgData name="KARACAOGLU Osman-Nuri" userId="07f2ce64-9168-441d-a419-878fb63e90a4" providerId="ADAL" clId="{F74BE548-F4B2-433C-B1DD-9CD6B1FDF506}" dt="2021-10-14T08:04:47.492" v="797" actId="21"/>
          <ac:picMkLst>
            <pc:docMk/>
            <pc:sldMk cId="3935572498" sldId="307"/>
            <ac:picMk id="7" creationId="{0F4C1BA0-F52E-4B4F-A309-292AB5FB36ED}"/>
          </ac:picMkLst>
        </pc:picChg>
        <pc:picChg chg="add del mod">
          <ac:chgData name="KARACAOGLU Osman-Nuri" userId="07f2ce64-9168-441d-a419-878fb63e90a4" providerId="ADAL" clId="{F74BE548-F4B2-433C-B1DD-9CD6B1FDF506}" dt="2021-10-14T08:04:47.492" v="797" actId="21"/>
          <ac:picMkLst>
            <pc:docMk/>
            <pc:sldMk cId="3935572498" sldId="307"/>
            <ac:picMk id="8" creationId="{0A641213-F61C-4100-B032-18D499573E67}"/>
          </ac:picMkLst>
        </pc:picChg>
        <pc:picChg chg="add del mod">
          <ac:chgData name="KARACAOGLU Osman-Nuri" userId="07f2ce64-9168-441d-a419-878fb63e90a4" providerId="ADAL" clId="{F74BE548-F4B2-433C-B1DD-9CD6B1FDF506}" dt="2021-10-14T08:04:47.492" v="797" actId="21"/>
          <ac:picMkLst>
            <pc:docMk/>
            <pc:sldMk cId="3935572498" sldId="307"/>
            <ac:picMk id="9" creationId="{C444A6B0-08BC-45B2-BD1B-A06B1348F62A}"/>
          </ac:picMkLst>
        </pc:picChg>
        <pc:picChg chg="del">
          <ac:chgData name="KARACAOGLU Osman-Nuri" userId="07f2ce64-9168-441d-a419-878fb63e90a4" providerId="ADAL" clId="{F74BE548-F4B2-433C-B1DD-9CD6B1FDF506}" dt="2021-10-14T07:48:51.275" v="674" actId="478"/>
          <ac:picMkLst>
            <pc:docMk/>
            <pc:sldMk cId="3935572498" sldId="307"/>
            <ac:picMk id="10" creationId="{5F64148B-7FBD-4EC0-B0D0-B96FB36B70DE}"/>
          </ac:picMkLst>
        </pc:picChg>
        <pc:picChg chg="add mod">
          <ac:chgData name="KARACAOGLU Osman-Nuri" userId="07f2ce64-9168-441d-a419-878fb63e90a4" providerId="ADAL" clId="{F74BE548-F4B2-433C-B1DD-9CD6B1FDF506}" dt="2021-10-14T08:28:29.177" v="1068" actId="1076"/>
          <ac:picMkLst>
            <pc:docMk/>
            <pc:sldMk cId="3935572498" sldId="307"/>
            <ac:picMk id="14" creationId="{D75396F6-D4A4-422B-A60C-A7CF0FBFCFA8}"/>
          </ac:picMkLst>
        </pc:picChg>
        <pc:picChg chg="add mod">
          <ac:chgData name="KARACAOGLU Osman-Nuri" userId="07f2ce64-9168-441d-a419-878fb63e90a4" providerId="ADAL" clId="{F74BE548-F4B2-433C-B1DD-9CD6B1FDF506}" dt="2021-10-14T08:28:29.177" v="1068" actId="1076"/>
          <ac:picMkLst>
            <pc:docMk/>
            <pc:sldMk cId="3935572498" sldId="307"/>
            <ac:picMk id="24" creationId="{9E5BD7DC-DBEB-41AF-914B-25BA9C9EBC3F}"/>
          </ac:picMkLst>
        </pc:picChg>
        <pc:picChg chg="add mod">
          <ac:chgData name="KARACAOGLU Osman-Nuri" userId="07f2ce64-9168-441d-a419-878fb63e90a4" providerId="ADAL" clId="{F74BE548-F4B2-433C-B1DD-9CD6B1FDF506}" dt="2021-10-14T09:56:37.346" v="1133" actId="1440"/>
          <ac:picMkLst>
            <pc:docMk/>
            <pc:sldMk cId="3935572498" sldId="307"/>
            <ac:picMk id="29" creationId="{2A4BFC09-A293-4C48-970F-7E0B4556014A}"/>
          </ac:picMkLst>
        </pc:picChg>
        <pc:picChg chg="del">
          <ac:chgData name="KARACAOGLU Osman-Nuri" userId="07f2ce64-9168-441d-a419-878fb63e90a4" providerId="ADAL" clId="{F74BE548-F4B2-433C-B1DD-9CD6B1FDF506}" dt="2021-10-14T07:48:51.275" v="674" actId="478"/>
          <ac:picMkLst>
            <pc:docMk/>
            <pc:sldMk cId="3935572498" sldId="307"/>
            <ac:picMk id="1028" creationId="{AA43A84B-3B44-44EF-8B4E-B490CEA6AC43}"/>
          </ac:picMkLst>
        </pc:picChg>
      </pc:sldChg>
      <pc:sldChg chg="new del">
        <pc:chgData name="KARACAOGLU Osman-Nuri" userId="07f2ce64-9168-441d-a419-878fb63e90a4" providerId="ADAL" clId="{F74BE548-F4B2-433C-B1DD-9CD6B1FDF506}" dt="2021-10-14T08:18:51.623" v="1038" actId="47"/>
        <pc:sldMkLst>
          <pc:docMk/>
          <pc:sldMk cId="1237374530" sldId="308"/>
        </pc:sldMkLst>
      </pc:sldChg>
      <pc:sldChg chg="addSp delSp modSp add mod">
        <pc:chgData name="KARACAOGLU Osman-Nuri" userId="07f2ce64-9168-441d-a419-878fb63e90a4" providerId="ADAL" clId="{F74BE548-F4B2-433C-B1DD-9CD6B1FDF506}" dt="2021-10-14T08:40:24.503" v="1123" actId="208"/>
        <pc:sldMkLst>
          <pc:docMk/>
          <pc:sldMk cId="3391630223" sldId="308"/>
        </pc:sldMkLst>
        <pc:spChg chg="add mod">
          <ac:chgData name="KARACAOGLU Osman-Nuri" userId="07f2ce64-9168-441d-a419-878fb63e90a4" providerId="ADAL" clId="{F74BE548-F4B2-433C-B1DD-9CD6B1FDF506}" dt="2021-10-14T08:39:34.717" v="1121" actId="1076"/>
          <ac:spMkLst>
            <pc:docMk/>
            <pc:sldMk cId="3391630223" sldId="308"/>
            <ac:spMk id="2" creationId="{4FE771CA-57B5-4944-B530-73FA6F13A658}"/>
          </ac:spMkLst>
        </pc:spChg>
        <pc:spChg chg="add mod">
          <ac:chgData name="KARACAOGLU Osman-Nuri" userId="07f2ce64-9168-441d-a419-878fb63e90a4" providerId="ADAL" clId="{F74BE548-F4B2-433C-B1DD-9CD6B1FDF506}" dt="2021-10-14T08:40:24.503" v="1123" actId="208"/>
          <ac:spMkLst>
            <pc:docMk/>
            <pc:sldMk cId="3391630223" sldId="308"/>
            <ac:spMk id="4" creationId="{952C8ACF-A7BA-4F4A-82BD-57E10034D586}"/>
          </ac:spMkLst>
        </pc:spChg>
        <pc:spChg chg="del">
          <ac:chgData name="KARACAOGLU Osman-Nuri" userId="07f2ce64-9168-441d-a419-878fb63e90a4" providerId="ADAL" clId="{F74BE548-F4B2-433C-B1DD-9CD6B1FDF506}" dt="2021-10-14T08:18:58.008" v="1040" actId="478"/>
          <ac:spMkLst>
            <pc:docMk/>
            <pc:sldMk cId="3391630223" sldId="308"/>
            <ac:spMk id="11" creationId="{74112FB8-7A77-4CE1-8F83-00A4FFBD0D11}"/>
          </ac:spMkLst>
        </pc:spChg>
        <pc:spChg chg="del">
          <ac:chgData name="KARACAOGLU Osman-Nuri" userId="07f2ce64-9168-441d-a419-878fb63e90a4" providerId="ADAL" clId="{F74BE548-F4B2-433C-B1DD-9CD6B1FDF506}" dt="2021-10-14T08:18:58.008" v="1040" actId="478"/>
          <ac:spMkLst>
            <pc:docMk/>
            <pc:sldMk cId="3391630223" sldId="308"/>
            <ac:spMk id="12" creationId="{CAB6B4B3-C9B7-47F4-8D38-75F714DE8155}"/>
          </ac:spMkLst>
        </pc:spChg>
        <pc:spChg chg="del">
          <ac:chgData name="KARACAOGLU Osman-Nuri" userId="07f2ce64-9168-441d-a419-878fb63e90a4" providerId="ADAL" clId="{F74BE548-F4B2-433C-B1DD-9CD6B1FDF506}" dt="2021-10-14T08:18:58.008" v="1040" actId="478"/>
          <ac:spMkLst>
            <pc:docMk/>
            <pc:sldMk cId="3391630223" sldId="308"/>
            <ac:spMk id="15" creationId="{ECA9F64B-B0AB-463B-AF00-86C11F62CDA0}"/>
          </ac:spMkLst>
        </pc:spChg>
        <pc:spChg chg="del">
          <ac:chgData name="KARACAOGLU Osman-Nuri" userId="07f2ce64-9168-441d-a419-878fb63e90a4" providerId="ADAL" clId="{F74BE548-F4B2-433C-B1DD-9CD6B1FDF506}" dt="2021-10-14T08:18:58.008" v="1040" actId="478"/>
          <ac:spMkLst>
            <pc:docMk/>
            <pc:sldMk cId="3391630223" sldId="308"/>
            <ac:spMk id="16" creationId="{E36243F0-FC82-443C-942B-E884907FC0D7}"/>
          </ac:spMkLst>
        </pc:spChg>
        <pc:spChg chg="add mod">
          <ac:chgData name="KARACAOGLU Osman-Nuri" userId="07f2ce64-9168-441d-a419-878fb63e90a4" providerId="ADAL" clId="{F74BE548-F4B2-433C-B1DD-9CD6B1FDF506}" dt="2021-10-14T08:39:34.717" v="1121" actId="1076"/>
          <ac:spMkLst>
            <pc:docMk/>
            <pc:sldMk cId="3391630223" sldId="308"/>
            <ac:spMk id="19" creationId="{888C8519-F5FB-4F49-B017-FE346702E118}"/>
          </ac:spMkLst>
        </pc:spChg>
        <pc:spChg chg="del">
          <ac:chgData name="KARACAOGLU Osman-Nuri" userId="07f2ce64-9168-441d-a419-878fb63e90a4" providerId="ADAL" clId="{F74BE548-F4B2-433C-B1DD-9CD6B1FDF506}" dt="2021-10-14T08:18:58.008" v="1040" actId="478"/>
          <ac:spMkLst>
            <pc:docMk/>
            <pc:sldMk cId="3391630223" sldId="308"/>
            <ac:spMk id="23" creationId="{B3B1D58B-4EA1-452A-851C-D90F75939DD8}"/>
          </ac:spMkLst>
        </pc:spChg>
        <pc:spChg chg="del">
          <ac:chgData name="KARACAOGLU Osman-Nuri" userId="07f2ce64-9168-441d-a419-878fb63e90a4" providerId="ADAL" clId="{F74BE548-F4B2-433C-B1DD-9CD6B1FDF506}" dt="2021-10-14T08:18:58.008" v="1040" actId="478"/>
          <ac:spMkLst>
            <pc:docMk/>
            <pc:sldMk cId="3391630223" sldId="308"/>
            <ac:spMk id="25" creationId="{21117933-A6C2-4C8B-A8E5-F8086FF9C012}"/>
          </ac:spMkLst>
        </pc:spChg>
        <pc:spChg chg="del">
          <ac:chgData name="KARACAOGLU Osman-Nuri" userId="07f2ce64-9168-441d-a419-878fb63e90a4" providerId="ADAL" clId="{F74BE548-F4B2-433C-B1DD-9CD6B1FDF506}" dt="2021-10-14T08:18:58.008" v="1040" actId="478"/>
          <ac:spMkLst>
            <pc:docMk/>
            <pc:sldMk cId="3391630223" sldId="308"/>
            <ac:spMk id="26" creationId="{E7937388-072D-4E63-ACA1-B6EFB954228D}"/>
          </ac:spMkLst>
        </pc:spChg>
        <pc:picChg chg="add mod">
          <ac:chgData name="KARACAOGLU Osman-Nuri" userId="07f2ce64-9168-441d-a419-878fb63e90a4" providerId="ADAL" clId="{F74BE548-F4B2-433C-B1DD-9CD6B1FDF506}" dt="2021-10-14T08:22:13.662" v="1056" actId="1076"/>
          <ac:picMkLst>
            <pc:docMk/>
            <pc:sldMk cId="3391630223" sldId="308"/>
            <ac:picMk id="13" creationId="{F1F699E8-906F-4DD7-AA96-4C309ACA0832}"/>
          </ac:picMkLst>
        </pc:picChg>
        <pc:picChg chg="del">
          <ac:chgData name="KARACAOGLU Osman-Nuri" userId="07f2ce64-9168-441d-a419-878fb63e90a4" providerId="ADAL" clId="{F74BE548-F4B2-433C-B1DD-9CD6B1FDF506}" dt="2021-10-14T08:18:58.008" v="1040" actId="478"/>
          <ac:picMkLst>
            <pc:docMk/>
            <pc:sldMk cId="3391630223" sldId="308"/>
            <ac:picMk id="14" creationId="{D75396F6-D4A4-422B-A60C-A7CF0FBFCFA8}"/>
          </ac:picMkLst>
        </pc:picChg>
        <pc:picChg chg="add mod">
          <ac:chgData name="KARACAOGLU Osman-Nuri" userId="07f2ce64-9168-441d-a419-878fb63e90a4" providerId="ADAL" clId="{F74BE548-F4B2-433C-B1DD-9CD6B1FDF506}" dt="2021-10-14T08:39:34.717" v="1121" actId="1076"/>
          <ac:picMkLst>
            <pc:docMk/>
            <pc:sldMk cId="3391630223" sldId="308"/>
            <ac:picMk id="17" creationId="{694C8A43-1B3F-40E5-A194-D19B99D305E8}"/>
          </ac:picMkLst>
        </pc:picChg>
        <pc:picChg chg="add mod">
          <ac:chgData name="KARACAOGLU Osman-Nuri" userId="07f2ce64-9168-441d-a419-878fb63e90a4" providerId="ADAL" clId="{F74BE548-F4B2-433C-B1DD-9CD6B1FDF506}" dt="2021-10-14T08:39:34.717" v="1121" actId="1076"/>
          <ac:picMkLst>
            <pc:docMk/>
            <pc:sldMk cId="3391630223" sldId="308"/>
            <ac:picMk id="18" creationId="{F00DF984-5A0C-460F-AE15-40E415EE374B}"/>
          </ac:picMkLst>
        </pc:picChg>
        <pc:picChg chg="del">
          <ac:chgData name="KARACAOGLU Osman-Nuri" userId="07f2ce64-9168-441d-a419-878fb63e90a4" providerId="ADAL" clId="{F74BE548-F4B2-433C-B1DD-9CD6B1FDF506}" dt="2021-10-14T08:18:58.008" v="1040" actId="478"/>
          <ac:picMkLst>
            <pc:docMk/>
            <pc:sldMk cId="3391630223" sldId="308"/>
            <ac:picMk id="24" creationId="{9E5BD7DC-DBEB-41AF-914B-25BA9C9EBC3F}"/>
          </ac:picMkLst>
        </pc:picChg>
      </pc:sldChg>
      <pc:sldChg chg="del">
        <pc:chgData name="KARACAOGLU Osman-Nuri" userId="07f2ce64-9168-441d-a419-878fb63e90a4" providerId="ADAL" clId="{F74BE548-F4B2-433C-B1DD-9CD6B1FDF506}" dt="2021-10-14T06:11:48.506" v="24" actId="47"/>
        <pc:sldMkLst>
          <pc:docMk/>
          <pc:sldMk cId="3587859122" sldId="308"/>
        </pc:sldMkLst>
      </pc:sldChg>
      <pc:sldChg chg="del">
        <pc:chgData name="KARACAOGLU Osman-Nuri" userId="07f2ce64-9168-441d-a419-878fb63e90a4" providerId="ADAL" clId="{F74BE548-F4B2-433C-B1DD-9CD6B1FDF506}" dt="2021-10-14T06:11:48.559" v="25" actId="47"/>
        <pc:sldMkLst>
          <pc:docMk/>
          <pc:sldMk cId="513756965" sldId="309"/>
        </pc:sldMkLst>
      </pc:sldChg>
      <pc:sldChg chg="del">
        <pc:chgData name="KARACAOGLU Osman-Nuri" userId="07f2ce64-9168-441d-a419-878fb63e90a4" providerId="ADAL" clId="{F74BE548-F4B2-433C-B1DD-9CD6B1FDF506}" dt="2021-10-14T06:11:48.606" v="26" actId="47"/>
        <pc:sldMkLst>
          <pc:docMk/>
          <pc:sldMk cId="840169536" sldId="310"/>
        </pc:sldMkLst>
      </pc:sldChg>
      <pc:sldChg chg="del">
        <pc:chgData name="KARACAOGLU Osman-Nuri" userId="07f2ce64-9168-441d-a419-878fb63e90a4" providerId="ADAL" clId="{F74BE548-F4B2-433C-B1DD-9CD6B1FDF506}" dt="2021-10-14T06:11:49.293" v="29" actId="47"/>
        <pc:sldMkLst>
          <pc:docMk/>
          <pc:sldMk cId="1705973982" sldId="311"/>
        </pc:sldMkLst>
      </pc:sldChg>
      <pc:sldChg chg="del">
        <pc:chgData name="KARACAOGLU Osman-Nuri" userId="07f2ce64-9168-441d-a419-878fb63e90a4" providerId="ADAL" clId="{F74BE548-F4B2-433C-B1DD-9CD6B1FDF506}" dt="2021-10-14T06:11:49.455" v="30" actId="47"/>
        <pc:sldMkLst>
          <pc:docMk/>
          <pc:sldMk cId="1440622045" sldId="313"/>
        </pc:sldMkLst>
      </pc:sldChg>
      <pc:sldChg chg="del">
        <pc:chgData name="KARACAOGLU Osman-Nuri" userId="07f2ce64-9168-441d-a419-878fb63e90a4" providerId="ADAL" clId="{F74BE548-F4B2-433C-B1DD-9CD6B1FDF506}" dt="2021-10-14T06:11:49.621" v="31" actId="47"/>
        <pc:sldMkLst>
          <pc:docMk/>
          <pc:sldMk cId="953097812" sldId="314"/>
        </pc:sldMkLst>
      </pc:sldChg>
      <pc:sldChg chg="del">
        <pc:chgData name="KARACAOGLU Osman-Nuri" userId="07f2ce64-9168-441d-a419-878fb63e90a4" providerId="ADAL" clId="{F74BE548-F4B2-433C-B1DD-9CD6B1FDF506}" dt="2021-10-14T06:11:49.756" v="32" actId="47"/>
        <pc:sldMkLst>
          <pc:docMk/>
          <pc:sldMk cId="49408881" sldId="315"/>
        </pc:sldMkLst>
      </pc:sldChg>
      <pc:sldChg chg="del">
        <pc:chgData name="KARACAOGLU Osman-Nuri" userId="07f2ce64-9168-441d-a419-878fb63e90a4" providerId="ADAL" clId="{F74BE548-F4B2-433C-B1DD-9CD6B1FDF506}" dt="2021-10-14T06:11:49.894" v="33" actId="47"/>
        <pc:sldMkLst>
          <pc:docMk/>
          <pc:sldMk cId="2754276288" sldId="316"/>
        </pc:sldMkLst>
      </pc:sldChg>
      <pc:sldChg chg="del">
        <pc:chgData name="KARACAOGLU Osman-Nuri" userId="07f2ce64-9168-441d-a419-878fb63e90a4" providerId="ADAL" clId="{F74BE548-F4B2-433C-B1DD-9CD6B1FDF506}" dt="2021-10-14T06:11:48.939" v="27" actId="47"/>
        <pc:sldMkLst>
          <pc:docMk/>
          <pc:sldMk cId="3740431318" sldId="317"/>
        </pc:sldMkLst>
      </pc:sldChg>
      <pc:sldChg chg="del">
        <pc:chgData name="KARACAOGLU Osman-Nuri" userId="07f2ce64-9168-441d-a419-878fb63e90a4" providerId="ADAL" clId="{F74BE548-F4B2-433C-B1DD-9CD6B1FDF506}" dt="2021-10-14T06:11:49.139" v="28" actId="47"/>
        <pc:sldMkLst>
          <pc:docMk/>
          <pc:sldMk cId="1622748847" sldId="318"/>
        </pc:sldMkLst>
      </pc:sldChg>
    </pc:docChg>
  </pc:docChgLst>
  <pc:docChgLst>
    <pc:chgData name="KARACAOGLU Osman-Nuri" userId="07f2ce64-9168-441d-a419-878fb63e90a4" providerId="ADAL" clId="{476490C7-7C4A-4F4B-827D-A0919F5318DC}"/>
    <pc:docChg chg="custSel addSld modSld">
      <pc:chgData name="KARACAOGLU Osman-Nuri" userId="07f2ce64-9168-441d-a419-878fb63e90a4" providerId="ADAL" clId="{476490C7-7C4A-4F4B-827D-A0919F5318DC}" dt="2021-10-08T10:03:30.874" v="38" actId="1076"/>
      <pc:docMkLst>
        <pc:docMk/>
      </pc:docMkLst>
      <pc:sldChg chg="modSp mod">
        <pc:chgData name="KARACAOGLU Osman-Nuri" userId="07f2ce64-9168-441d-a419-878fb63e90a4" providerId="ADAL" clId="{476490C7-7C4A-4F4B-827D-A0919F5318DC}" dt="2021-10-06T04:36:17.385" v="11" actId="255"/>
        <pc:sldMkLst>
          <pc:docMk/>
          <pc:sldMk cId="670623524" sldId="306"/>
        </pc:sldMkLst>
        <pc:spChg chg="mod">
          <ac:chgData name="KARACAOGLU Osman-Nuri" userId="07f2ce64-9168-441d-a419-878fb63e90a4" providerId="ADAL" clId="{476490C7-7C4A-4F4B-827D-A0919F5318DC}" dt="2021-10-06T04:36:17.385" v="11" actId="255"/>
          <ac:spMkLst>
            <pc:docMk/>
            <pc:sldMk cId="670623524" sldId="306"/>
            <ac:spMk id="3" creationId="{74A218DE-F6CE-4AD8-9465-0695DF3A1D6E}"/>
          </ac:spMkLst>
        </pc:spChg>
        <pc:spChg chg="mod">
          <ac:chgData name="KARACAOGLU Osman-Nuri" userId="07f2ce64-9168-441d-a419-878fb63e90a4" providerId="ADAL" clId="{476490C7-7C4A-4F4B-827D-A0919F5318DC}" dt="2021-10-06T04:36:11.984" v="10" actId="255"/>
          <ac:spMkLst>
            <pc:docMk/>
            <pc:sldMk cId="670623524" sldId="306"/>
            <ac:spMk id="52" creationId="{F3E0FE39-3626-41D7-8B45-71E1F033D09E}"/>
          </ac:spMkLst>
        </pc:spChg>
      </pc:sldChg>
      <pc:sldChg chg="modSp mod">
        <pc:chgData name="KARACAOGLU Osman-Nuri" userId="07f2ce64-9168-441d-a419-878fb63e90a4" providerId="ADAL" clId="{476490C7-7C4A-4F4B-827D-A0919F5318DC}" dt="2021-10-06T04:36:04.931" v="9" actId="255"/>
        <pc:sldMkLst>
          <pc:docMk/>
          <pc:sldMk cId="2972962341" sldId="307"/>
        </pc:sldMkLst>
        <pc:spChg chg="mod">
          <ac:chgData name="KARACAOGLU Osman-Nuri" userId="07f2ce64-9168-441d-a419-878fb63e90a4" providerId="ADAL" clId="{476490C7-7C4A-4F4B-827D-A0919F5318DC}" dt="2021-10-06T04:35:59.780" v="8" actId="255"/>
          <ac:spMkLst>
            <pc:docMk/>
            <pc:sldMk cId="2972962341" sldId="307"/>
            <ac:spMk id="2" creationId="{944AD3BD-C42B-43EA-87F6-FEEB2361454E}"/>
          </ac:spMkLst>
        </pc:spChg>
        <pc:spChg chg="mod">
          <ac:chgData name="KARACAOGLU Osman-Nuri" userId="07f2ce64-9168-441d-a419-878fb63e90a4" providerId="ADAL" clId="{476490C7-7C4A-4F4B-827D-A0919F5318DC}" dt="2021-10-06T04:36:04.931" v="9" actId="255"/>
          <ac:spMkLst>
            <pc:docMk/>
            <pc:sldMk cId="2972962341" sldId="307"/>
            <ac:spMk id="3" creationId="{B336A157-AAC4-4402-AB6D-8635A6D9BAE2}"/>
          </ac:spMkLst>
        </pc:spChg>
      </pc:sldChg>
      <pc:sldChg chg="modSp mod">
        <pc:chgData name="KARACAOGLU Osman-Nuri" userId="07f2ce64-9168-441d-a419-878fb63e90a4" providerId="ADAL" clId="{476490C7-7C4A-4F4B-827D-A0919F5318DC}" dt="2021-10-06T04:35:50.517" v="7" actId="2711"/>
        <pc:sldMkLst>
          <pc:docMk/>
          <pc:sldMk cId="3587859122" sldId="308"/>
        </pc:sldMkLst>
        <pc:spChg chg="mod">
          <ac:chgData name="KARACAOGLU Osman-Nuri" userId="07f2ce64-9168-441d-a419-878fb63e90a4" providerId="ADAL" clId="{476490C7-7C4A-4F4B-827D-A0919F5318DC}" dt="2021-10-06T04:35:31.513" v="3" actId="255"/>
          <ac:spMkLst>
            <pc:docMk/>
            <pc:sldMk cId="3587859122" sldId="308"/>
            <ac:spMk id="3" creationId="{E89B0F22-6AB6-47DE-82E0-D93B38AF4A79}"/>
          </ac:spMkLst>
        </pc:spChg>
        <pc:spChg chg="mod">
          <ac:chgData name="KARACAOGLU Osman-Nuri" userId="07f2ce64-9168-441d-a419-878fb63e90a4" providerId="ADAL" clId="{476490C7-7C4A-4F4B-827D-A0919F5318DC}" dt="2021-10-06T04:35:50.517" v="7" actId="2711"/>
          <ac:spMkLst>
            <pc:docMk/>
            <pc:sldMk cId="3587859122" sldId="308"/>
            <ac:spMk id="5" creationId="{6F7D1240-9AA6-450C-8ADD-69A7734086A9}"/>
          </ac:spMkLst>
        </pc:spChg>
        <pc:spChg chg="mod">
          <ac:chgData name="KARACAOGLU Osman-Nuri" userId="07f2ce64-9168-441d-a419-878fb63e90a4" providerId="ADAL" clId="{476490C7-7C4A-4F4B-827D-A0919F5318DC}" dt="2021-10-06T04:35:42.343" v="5" actId="2711"/>
          <ac:spMkLst>
            <pc:docMk/>
            <pc:sldMk cId="3587859122" sldId="308"/>
            <ac:spMk id="6" creationId="{ECBCF76C-CC88-453E-BE7B-192F3884A93D}"/>
          </ac:spMkLst>
        </pc:spChg>
      </pc:sldChg>
      <pc:sldChg chg="modSp mod">
        <pc:chgData name="KARACAOGLU Osman-Nuri" userId="07f2ce64-9168-441d-a419-878fb63e90a4" providerId="ADAL" clId="{476490C7-7C4A-4F4B-827D-A0919F5318DC}" dt="2021-10-06T05:09:02.765" v="24" actId="1076"/>
        <pc:sldMkLst>
          <pc:docMk/>
          <pc:sldMk cId="840169536" sldId="310"/>
        </pc:sldMkLst>
        <pc:spChg chg="mod">
          <ac:chgData name="KARACAOGLU Osman-Nuri" userId="07f2ce64-9168-441d-a419-878fb63e90a4" providerId="ADAL" clId="{476490C7-7C4A-4F4B-827D-A0919F5318DC}" dt="2021-10-06T04:36:56.519" v="13" actId="255"/>
          <ac:spMkLst>
            <pc:docMk/>
            <pc:sldMk cId="840169536" sldId="310"/>
            <ac:spMk id="19" creationId="{787D6E32-ACB5-42F0-A964-4363DEAC6690}"/>
          </ac:spMkLst>
        </pc:spChg>
        <pc:picChg chg="mod">
          <ac:chgData name="KARACAOGLU Osman-Nuri" userId="07f2ce64-9168-441d-a419-878fb63e90a4" providerId="ADAL" clId="{476490C7-7C4A-4F4B-827D-A0919F5318DC}" dt="2021-10-06T04:37:08.014" v="14" actId="1076"/>
          <ac:picMkLst>
            <pc:docMk/>
            <pc:sldMk cId="840169536" sldId="310"/>
            <ac:picMk id="9" creationId="{E1CFF442-4D31-4B51-8D50-82C46C6E3ECB}"/>
          </ac:picMkLst>
        </pc:picChg>
        <pc:picChg chg="mod">
          <ac:chgData name="KARACAOGLU Osman-Nuri" userId="07f2ce64-9168-441d-a419-878fb63e90a4" providerId="ADAL" clId="{476490C7-7C4A-4F4B-827D-A0919F5318DC}" dt="2021-10-06T04:37:10.138" v="15" actId="1076"/>
          <ac:picMkLst>
            <pc:docMk/>
            <pc:sldMk cId="840169536" sldId="310"/>
            <ac:picMk id="23" creationId="{C4944807-533B-479A-9457-4599A9C7F694}"/>
          </ac:picMkLst>
        </pc:picChg>
        <pc:picChg chg="mod">
          <ac:chgData name="KARACAOGLU Osman-Nuri" userId="07f2ce64-9168-441d-a419-878fb63e90a4" providerId="ADAL" clId="{476490C7-7C4A-4F4B-827D-A0919F5318DC}" dt="2021-10-06T05:09:02.765" v="24" actId="1076"/>
          <ac:picMkLst>
            <pc:docMk/>
            <pc:sldMk cId="840169536" sldId="310"/>
            <ac:picMk id="24" creationId="{D37FC54F-141E-455C-A4CD-FEAFD41A19AC}"/>
          </ac:picMkLst>
        </pc:picChg>
      </pc:sldChg>
      <pc:sldChg chg="modSp mod">
        <pc:chgData name="KARACAOGLU Osman-Nuri" userId="07f2ce64-9168-441d-a419-878fb63e90a4" providerId="ADAL" clId="{476490C7-7C4A-4F4B-827D-A0919F5318DC}" dt="2021-10-06T05:44:55.170" v="25" actId="207"/>
        <pc:sldMkLst>
          <pc:docMk/>
          <pc:sldMk cId="1705973982" sldId="311"/>
        </pc:sldMkLst>
        <pc:spChg chg="mod">
          <ac:chgData name="KARACAOGLU Osman-Nuri" userId="07f2ce64-9168-441d-a419-878fb63e90a4" providerId="ADAL" clId="{476490C7-7C4A-4F4B-827D-A0919F5318DC}" dt="2021-10-06T04:33:28.976" v="1" actId="14100"/>
          <ac:spMkLst>
            <pc:docMk/>
            <pc:sldMk cId="1705973982" sldId="311"/>
            <ac:spMk id="25" creationId="{3F8F6A8D-5919-4324-8FF6-6F9E1FAEB71F}"/>
          </ac:spMkLst>
        </pc:spChg>
        <pc:spChg chg="mod">
          <ac:chgData name="KARACAOGLU Osman-Nuri" userId="07f2ce64-9168-441d-a419-878fb63e90a4" providerId="ADAL" clId="{476490C7-7C4A-4F4B-827D-A0919F5318DC}" dt="2021-10-06T05:44:55.170" v="25" actId="207"/>
          <ac:spMkLst>
            <pc:docMk/>
            <pc:sldMk cId="1705973982" sldId="311"/>
            <ac:spMk id="33" creationId="{5A2A79E0-582C-47D9-93D8-CEC8A442D1D5}"/>
          </ac:spMkLst>
        </pc:spChg>
      </pc:sldChg>
      <pc:sldChg chg="addSp delSp modSp new mod">
        <pc:chgData name="KARACAOGLU Osman-Nuri" userId="07f2ce64-9168-441d-a419-878fb63e90a4" providerId="ADAL" clId="{476490C7-7C4A-4F4B-827D-A0919F5318DC}" dt="2021-10-08T10:03:30.874" v="38" actId="1076"/>
        <pc:sldMkLst>
          <pc:docMk/>
          <pc:sldMk cId="3740431318" sldId="317"/>
        </pc:sldMkLst>
        <pc:spChg chg="del">
          <ac:chgData name="KARACAOGLU Osman-Nuri" userId="07f2ce64-9168-441d-a419-878fb63e90a4" providerId="ADAL" clId="{476490C7-7C4A-4F4B-827D-A0919F5318DC}" dt="2021-10-08T10:02:50.976" v="30" actId="478"/>
          <ac:spMkLst>
            <pc:docMk/>
            <pc:sldMk cId="3740431318" sldId="317"/>
            <ac:spMk id="2" creationId="{7B46FD61-A2BB-41AA-B806-FA6460670EB6}"/>
          </ac:spMkLst>
        </pc:spChg>
        <pc:spChg chg="del">
          <ac:chgData name="KARACAOGLU Osman-Nuri" userId="07f2ce64-9168-441d-a419-878fb63e90a4" providerId="ADAL" clId="{476490C7-7C4A-4F4B-827D-A0919F5318DC}" dt="2021-10-08T10:02:49.995" v="29" actId="478"/>
          <ac:spMkLst>
            <pc:docMk/>
            <pc:sldMk cId="3740431318" sldId="317"/>
            <ac:spMk id="3" creationId="{04528799-A2E0-4D33-B2D2-817791F931C5}"/>
          </ac:spMkLst>
        </pc:spChg>
        <pc:spChg chg="del">
          <ac:chgData name="KARACAOGLU Osman-Nuri" userId="07f2ce64-9168-441d-a419-878fb63e90a4" providerId="ADAL" clId="{476490C7-7C4A-4F4B-827D-A0919F5318DC}" dt="2021-10-08T10:02:51.999" v="31" actId="478"/>
          <ac:spMkLst>
            <pc:docMk/>
            <pc:sldMk cId="3740431318" sldId="317"/>
            <ac:spMk id="4" creationId="{9092C4BB-5C61-4224-8D0B-B6C07687D5B9}"/>
          </ac:spMkLst>
        </pc:spChg>
        <pc:spChg chg="add mod">
          <ac:chgData name="KARACAOGLU Osman-Nuri" userId="07f2ce64-9168-441d-a419-878fb63e90a4" providerId="ADAL" clId="{476490C7-7C4A-4F4B-827D-A0919F5318DC}" dt="2021-10-08T10:02:47.186" v="28"/>
          <ac:spMkLst>
            <pc:docMk/>
            <pc:sldMk cId="3740431318" sldId="317"/>
            <ac:spMk id="5" creationId="{A6A8172F-9EE6-4C9B-8AF4-CBBDA80410FC}"/>
          </ac:spMkLst>
        </pc:spChg>
        <pc:spChg chg="add mod">
          <ac:chgData name="KARACAOGLU Osman-Nuri" userId="07f2ce64-9168-441d-a419-878fb63e90a4" providerId="ADAL" clId="{476490C7-7C4A-4F4B-827D-A0919F5318DC}" dt="2021-10-08T10:02:47.186" v="28"/>
          <ac:spMkLst>
            <pc:docMk/>
            <pc:sldMk cId="3740431318" sldId="317"/>
            <ac:spMk id="6" creationId="{6B581D69-FE2B-4D4E-9EA6-670391428C55}"/>
          </ac:spMkLst>
        </pc:spChg>
        <pc:spChg chg="add mod">
          <ac:chgData name="KARACAOGLU Osman-Nuri" userId="07f2ce64-9168-441d-a419-878fb63e90a4" providerId="ADAL" clId="{476490C7-7C4A-4F4B-827D-A0919F5318DC}" dt="2021-10-08T10:03:17.523" v="34" actId="1076"/>
          <ac:spMkLst>
            <pc:docMk/>
            <pc:sldMk cId="3740431318" sldId="317"/>
            <ac:spMk id="8" creationId="{567EC4F1-29A1-4B0C-8B2D-76E6C7A4195B}"/>
          </ac:spMkLst>
        </pc:spChg>
        <pc:spChg chg="add mod">
          <ac:chgData name="KARACAOGLU Osman-Nuri" userId="07f2ce64-9168-441d-a419-878fb63e90a4" providerId="ADAL" clId="{476490C7-7C4A-4F4B-827D-A0919F5318DC}" dt="2021-10-08T10:03:20.801" v="35" actId="1076"/>
          <ac:spMkLst>
            <pc:docMk/>
            <pc:sldMk cId="3740431318" sldId="317"/>
            <ac:spMk id="9" creationId="{A301167F-2AC1-42AE-B6E0-F64F24B525EE}"/>
          </ac:spMkLst>
        </pc:spChg>
        <pc:spChg chg="add mod">
          <ac:chgData name="KARACAOGLU Osman-Nuri" userId="07f2ce64-9168-441d-a419-878fb63e90a4" providerId="ADAL" clId="{476490C7-7C4A-4F4B-827D-A0919F5318DC}" dt="2021-10-08T10:03:27.041" v="36" actId="1076"/>
          <ac:spMkLst>
            <pc:docMk/>
            <pc:sldMk cId="3740431318" sldId="317"/>
            <ac:spMk id="10" creationId="{484FD422-4F81-4BB1-BA57-5D8522905790}"/>
          </ac:spMkLst>
        </pc:spChg>
        <pc:spChg chg="add mod">
          <ac:chgData name="KARACAOGLU Osman-Nuri" userId="07f2ce64-9168-441d-a419-878fb63e90a4" providerId="ADAL" clId="{476490C7-7C4A-4F4B-827D-A0919F5318DC}" dt="2021-10-08T10:03:30.874" v="38" actId="1076"/>
          <ac:spMkLst>
            <pc:docMk/>
            <pc:sldMk cId="3740431318" sldId="317"/>
            <ac:spMk id="12" creationId="{6E0BEC38-E778-4F00-8783-C876CED64632}"/>
          </ac:spMkLst>
        </pc:spChg>
        <pc:picChg chg="add mod">
          <ac:chgData name="KARACAOGLU Osman-Nuri" userId="07f2ce64-9168-441d-a419-878fb63e90a4" providerId="ADAL" clId="{476490C7-7C4A-4F4B-827D-A0919F5318DC}" dt="2021-10-08T10:03:28.143" v="37" actId="1076"/>
          <ac:picMkLst>
            <pc:docMk/>
            <pc:sldMk cId="3740431318" sldId="317"/>
            <ac:picMk id="7" creationId="{37565C6B-949B-4FCB-A3BE-124D69C843C4}"/>
          </ac:picMkLst>
        </pc:picChg>
        <pc:picChg chg="add mod">
          <ac:chgData name="KARACAOGLU Osman-Nuri" userId="07f2ce64-9168-441d-a419-878fb63e90a4" providerId="ADAL" clId="{476490C7-7C4A-4F4B-827D-A0919F5318DC}" dt="2021-10-08T10:02:47.186" v="28"/>
          <ac:picMkLst>
            <pc:docMk/>
            <pc:sldMk cId="3740431318" sldId="317"/>
            <ac:picMk id="13" creationId="{43069D9D-A44B-472A-84EE-588F312EC047}"/>
          </ac:picMkLst>
        </pc:picChg>
        <pc:cxnChg chg="add mod">
          <ac:chgData name="KARACAOGLU Osman-Nuri" userId="07f2ce64-9168-441d-a419-878fb63e90a4" providerId="ADAL" clId="{476490C7-7C4A-4F4B-827D-A0919F5318DC}" dt="2021-10-08T10:03:27.041" v="36" actId="1076"/>
          <ac:cxnSpMkLst>
            <pc:docMk/>
            <pc:sldMk cId="3740431318" sldId="317"/>
            <ac:cxnSpMk id="11" creationId="{E9C137AE-193E-44C2-97A5-344D7A0870B1}"/>
          </ac:cxnSpMkLst>
        </pc:cxnChg>
      </pc:sldChg>
      <pc:sldChg chg="addSp delSp modSp new mod">
        <pc:chgData name="KARACAOGLU Osman-Nuri" userId="07f2ce64-9168-441d-a419-878fb63e90a4" providerId="ADAL" clId="{476490C7-7C4A-4F4B-827D-A0919F5318DC}" dt="2021-10-08T10:03:08.010" v="33"/>
        <pc:sldMkLst>
          <pc:docMk/>
          <pc:sldMk cId="1622748847" sldId="318"/>
        </pc:sldMkLst>
        <pc:spChg chg="del">
          <ac:chgData name="KARACAOGLU Osman-Nuri" userId="07f2ce64-9168-441d-a419-878fb63e90a4" providerId="ADAL" clId="{476490C7-7C4A-4F4B-827D-A0919F5318DC}" dt="2021-10-08T10:03:06.969" v="32" actId="478"/>
          <ac:spMkLst>
            <pc:docMk/>
            <pc:sldMk cId="1622748847" sldId="318"/>
            <ac:spMk id="2" creationId="{B5183A35-0BF4-4722-8F5D-55DC19229A8D}"/>
          </ac:spMkLst>
        </pc:spChg>
        <pc:spChg chg="del">
          <ac:chgData name="KARACAOGLU Osman-Nuri" userId="07f2ce64-9168-441d-a419-878fb63e90a4" providerId="ADAL" clId="{476490C7-7C4A-4F4B-827D-A0919F5318DC}" dt="2021-10-08T10:03:06.969" v="32" actId="478"/>
          <ac:spMkLst>
            <pc:docMk/>
            <pc:sldMk cId="1622748847" sldId="318"/>
            <ac:spMk id="3" creationId="{A4703337-3DDB-4EB0-817B-5FD03727EF8C}"/>
          </ac:spMkLst>
        </pc:spChg>
        <pc:spChg chg="del">
          <ac:chgData name="KARACAOGLU Osman-Nuri" userId="07f2ce64-9168-441d-a419-878fb63e90a4" providerId="ADAL" clId="{476490C7-7C4A-4F4B-827D-A0919F5318DC}" dt="2021-10-08T10:03:06.969" v="32" actId="478"/>
          <ac:spMkLst>
            <pc:docMk/>
            <pc:sldMk cId="1622748847" sldId="318"/>
            <ac:spMk id="4" creationId="{410F8E62-C343-4C9A-AF42-2183F5480A3F}"/>
          </ac:spMkLst>
        </pc:spChg>
        <pc:spChg chg="add mod">
          <ac:chgData name="KARACAOGLU Osman-Nuri" userId="07f2ce64-9168-441d-a419-878fb63e90a4" providerId="ADAL" clId="{476490C7-7C4A-4F4B-827D-A0919F5318DC}" dt="2021-10-08T10:03:08.010" v="33"/>
          <ac:spMkLst>
            <pc:docMk/>
            <pc:sldMk cId="1622748847" sldId="318"/>
            <ac:spMk id="5" creationId="{D05079A8-0CD0-4691-80D8-0EC160A3E279}"/>
          </ac:spMkLst>
        </pc:spChg>
        <pc:picChg chg="add mod">
          <ac:chgData name="KARACAOGLU Osman-Nuri" userId="07f2ce64-9168-441d-a419-878fb63e90a4" providerId="ADAL" clId="{476490C7-7C4A-4F4B-827D-A0919F5318DC}" dt="2021-10-08T10:03:08.010" v="33"/>
          <ac:picMkLst>
            <pc:docMk/>
            <pc:sldMk cId="1622748847" sldId="318"/>
            <ac:picMk id="6" creationId="{A11FF1A2-EE8D-4AFF-ABC2-996A4EECAA45}"/>
          </ac:picMkLst>
        </pc:picChg>
        <pc:picChg chg="add mod">
          <ac:chgData name="KARACAOGLU Osman-Nuri" userId="07f2ce64-9168-441d-a419-878fb63e90a4" providerId="ADAL" clId="{476490C7-7C4A-4F4B-827D-A0919F5318DC}" dt="2021-10-08T10:03:08.010" v="33"/>
          <ac:picMkLst>
            <pc:docMk/>
            <pc:sldMk cId="1622748847" sldId="318"/>
            <ac:picMk id="7" creationId="{CDB10B94-8964-4305-A94E-1EE96CBD2543}"/>
          </ac:picMkLst>
        </pc:picChg>
      </pc:sldChg>
    </pc:docChg>
  </pc:docChgLst>
  <pc:docChgLst>
    <pc:chgData name="KARACAOGLU Osman-Nuri" userId="07f2ce64-9168-441d-a419-878fb63e90a4" providerId="ADAL" clId="{75CA1BB7-944E-4174-AF04-375FAA4D9253}"/>
    <pc:docChg chg="custSel modSld">
      <pc:chgData name="KARACAOGLU Osman-Nuri" userId="07f2ce64-9168-441d-a419-878fb63e90a4" providerId="ADAL" clId="{75CA1BB7-944E-4174-AF04-375FAA4D9253}" dt="2022-02-22T07:17:10.364" v="86" actId="20577"/>
      <pc:docMkLst>
        <pc:docMk/>
      </pc:docMkLst>
      <pc:sldChg chg="addSp delSp modSp mod">
        <pc:chgData name="KARACAOGLU Osman-Nuri" userId="07f2ce64-9168-441d-a419-878fb63e90a4" providerId="ADAL" clId="{75CA1BB7-944E-4174-AF04-375FAA4D9253}" dt="2022-02-22T07:17:10.364" v="86" actId="20577"/>
        <pc:sldMkLst>
          <pc:docMk/>
          <pc:sldMk cId="2256124591" sldId="306"/>
        </pc:sldMkLst>
        <pc:spChg chg="del">
          <ac:chgData name="KARACAOGLU Osman-Nuri" userId="07f2ce64-9168-441d-a419-878fb63e90a4" providerId="ADAL" clId="{75CA1BB7-944E-4174-AF04-375FAA4D9253}" dt="2022-02-22T07:14:55.946" v="47" actId="478"/>
          <ac:spMkLst>
            <pc:docMk/>
            <pc:sldMk cId="2256124591" sldId="306"/>
            <ac:spMk id="9" creationId="{157A6787-2D4A-4A35-98C9-AB25A0A57949}"/>
          </ac:spMkLst>
        </pc:spChg>
        <pc:spChg chg="del">
          <ac:chgData name="KARACAOGLU Osman-Nuri" userId="07f2ce64-9168-441d-a419-878fb63e90a4" providerId="ADAL" clId="{75CA1BB7-944E-4174-AF04-375FAA4D9253}" dt="2022-02-22T07:14:37.443" v="37" actId="478"/>
          <ac:spMkLst>
            <pc:docMk/>
            <pc:sldMk cId="2256124591" sldId="306"/>
            <ac:spMk id="13" creationId="{19F5FF56-B70F-480E-BBBC-FA02AC8385FE}"/>
          </ac:spMkLst>
        </pc:spChg>
        <pc:spChg chg="add mod">
          <ac:chgData name="KARACAOGLU Osman-Nuri" userId="07f2ce64-9168-441d-a419-878fb63e90a4" providerId="ADAL" clId="{75CA1BB7-944E-4174-AF04-375FAA4D9253}" dt="2022-02-22T07:16:52.270" v="79" actId="1076"/>
          <ac:spMkLst>
            <pc:docMk/>
            <pc:sldMk cId="2256124591" sldId="306"/>
            <ac:spMk id="20" creationId="{B31F2B31-B349-45B6-8D5B-EB350CD17258}"/>
          </ac:spMkLst>
        </pc:spChg>
        <pc:spChg chg="mod">
          <ac:chgData name="KARACAOGLU Osman-Nuri" userId="07f2ce64-9168-441d-a419-878fb63e90a4" providerId="ADAL" clId="{75CA1BB7-944E-4174-AF04-375FAA4D9253}" dt="2022-02-22T07:15:14.191" v="56"/>
          <ac:spMkLst>
            <pc:docMk/>
            <pc:sldMk cId="2256124591" sldId="306"/>
            <ac:spMk id="25" creationId="{E918E282-A48D-4FC1-989B-5E07890509B0}"/>
          </ac:spMkLst>
        </pc:spChg>
        <pc:spChg chg="mod">
          <ac:chgData name="KARACAOGLU Osman-Nuri" userId="07f2ce64-9168-441d-a419-878fb63e90a4" providerId="ADAL" clId="{75CA1BB7-944E-4174-AF04-375FAA4D9253}" dt="2022-02-22T07:17:10.364" v="86" actId="20577"/>
          <ac:spMkLst>
            <pc:docMk/>
            <pc:sldMk cId="2256124591" sldId="306"/>
            <ac:spMk id="28" creationId="{1D019013-93C6-40C2-A363-D860003171C6}"/>
          </ac:spMkLst>
        </pc:spChg>
        <pc:spChg chg="del mod">
          <ac:chgData name="KARACAOGLU Osman-Nuri" userId="07f2ce64-9168-441d-a419-878fb63e90a4" providerId="ADAL" clId="{75CA1BB7-944E-4174-AF04-375FAA4D9253}" dt="2022-02-22T07:13:46.830" v="26"/>
          <ac:spMkLst>
            <pc:docMk/>
            <pc:sldMk cId="2256124591" sldId="306"/>
            <ac:spMk id="36" creationId="{3133D0FA-C801-4465-B939-EA4599420DF3}"/>
          </ac:spMkLst>
        </pc:spChg>
        <pc:graphicFrameChg chg="del">
          <ac:chgData name="KARACAOGLU Osman-Nuri" userId="07f2ce64-9168-441d-a419-878fb63e90a4" providerId="ADAL" clId="{75CA1BB7-944E-4174-AF04-375FAA4D9253}" dt="2022-02-22T07:14:54.761" v="46" actId="478"/>
          <ac:graphicFrameMkLst>
            <pc:docMk/>
            <pc:sldMk cId="2256124591" sldId="306"/>
            <ac:graphicFrameMk id="6" creationId="{471588BE-ADD7-45D2-9C79-C3A63E5F5DD0}"/>
          </ac:graphicFrameMkLst>
        </pc:graphicFrameChg>
        <pc:picChg chg="del">
          <ac:chgData name="KARACAOGLU Osman-Nuri" userId="07f2ce64-9168-441d-a419-878fb63e90a4" providerId="ADAL" clId="{75CA1BB7-944E-4174-AF04-375FAA4D9253}" dt="2022-02-22T07:13:22.089" v="17" actId="478"/>
          <ac:picMkLst>
            <pc:docMk/>
            <pc:sldMk cId="2256124591" sldId="306"/>
            <ac:picMk id="4" creationId="{8C160CC6-231C-4DCB-9547-EF60E02578A8}"/>
          </ac:picMkLst>
        </pc:picChg>
        <pc:picChg chg="del">
          <ac:chgData name="KARACAOGLU Osman-Nuri" userId="07f2ce64-9168-441d-a419-878fb63e90a4" providerId="ADAL" clId="{75CA1BB7-944E-4174-AF04-375FAA4D9253}" dt="2022-02-22T07:08:02.887" v="0" actId="478"/>
          <ac:picMkLst>
            <pc:docMk/>
            <pc:sldMk cId="2256124591" sldId="306"/>
            <ac:picMk id="5" creationId="{52D5F6E7-B545-4D1C-8842-DE89DDE3505A}"/>
          </ac:picMkLst>
        </pc:picChg>
        <pc:picChg chg="add mod">
          <ac:chgData name="KARACAOGLU Osman-Nuri" userId="07f2ce64-9168-441d-a419-878fb63e90a4" providerId="ADAL" clId="{75CA1BB7-944E-4174-AF04-375FAA4D9253}" dt="2022-02-22T07:16:55.050" v="80" actId="1076"/>
          <ac:picMkLst>
            <pc:docMk/>
            <pc:sldMk cId="2256124591" sldId="306"/>
            <ac:picMk id="7" creationId="{59A523C0-DA33-428E-BB62-0F88447D1679}"/>
          </ac:picMkLst>
        </pc:picChg>
        <pc:picChg chg="mod">
          <ac:chgData name="KARACAOGLU Osman-Nuri" userId="07f2ce64-9168-441d-a419-878fb63e90a4" providerId="ADAL" clId="{75CA1BB7-944E-4174-AF04-375FAA4D9253}" dt="2022-02-22T07:15:22.982" v="62" actId="1076"/>
          <ac:picMkLst>
            <pc:docMk/>
            <pc:sldMk cId="2256124591" sldId="306"/>
            <ac:picMk id="44" creationId="{6A151044-6862-4B30-B42B-26285EA845C2}"/>
          </ac:picMkLst>
        </pc:picChg>
      </pc:sldChg>
    </pc:docChg>
  </pc:docChgLst>
  <pc:docChgLst>
    <pc:chgData name="KARACAOGLU Osman-Nuri" userId="07f2ce64-9168-441d-a419-878fb63e90a4" providerId="ADAL" clId="{FAD51431-4F10-4BF5-83A0-CED8F719A6F0}"/>
    <pc:docChg chg="undo custSel delSld modSld">
      <pc:chgData name="KARACAOGLU Osman-Nuri" userId="07f2ce64-9168-441d-a419-878fb63e90a4" providerId="ADAL" clId="{FAD51431-4F10-4BF5-83A0-CED8F719A6F0}" dt="2022-02-22T06:17:21.673" v="372" actId="1076"/>
      <pc:docMkLst>
        <pc:docMk/>
      </pc:docMkLst>
      <pc:sldChg chg="modSp mod">
        <pc:chgData name="KARACAOGLU Osman-Nuri" userId="07f2ce64-9168-441d-a419-878fb63e90a4" providerId="ADAL" clId="{FAD51431-4F10-4BF5-83A0-CED8F719A6F0}" dt="2022-02-22T05:58:07.967" v="1" actId="2711"/>
        <pc:sldMkLst>
          <pc:docMk/>
          <pc:sldMk cId="4246061267" sldId="305"/>
        </pc:sldMkLst>
        <pc:spChg chg="mod">
          <ac:chgData name="KARACAOGLU Osman-Nuri" userId="07f2ce64-9168-441d-a419-878fb63e90a4" providerId="ADAL" clId="{FAD51431-4F10-4BF5-83A0-CED8F719A6F0}" dt="2022-02-22T05:58:07.967" v="1" actId="2711"/>
          <ac:spMkLst>
            <pc:docMk/>
            <pc:sldMk cId="4246061267" sldId="305"/>
            <ac:spMk id="8" creationId="{EAF12181-0D86-4472-95C8-DD1CA192EBA3}"/>
          </ac:spMkLst>
        </pc:spChg>
      </pc:sldChg>
      <pc:sldChg chg="addSp delSp modSp mod">
        <pc:chgData name="KARACAOGLU Osman-Nuri" userId="07f2ce64-9168-441d-a419-878fb63e90a4" providerId="ADAL" clId="{FAD51431-4F10-4BF5-83A0-CED8F719A6F0}" dt="2022-02-22T06:17:21.673" v="372" actId="1076"/>
        <pc:sldMkLst>
          <pc:docMk/>
          <pc:sldMk cId="2256124591" sldId="306"/>
        </pc:sldMkLst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3" creationId="{92D6589B-D726-4A64-9247-D0803FA24F5C}"/>
          </ac:spMkLst>
        </pc:spChg>
        <pc:spChg chg="add 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4" creationId="{4FD8C42A-BF9A-4F5F-9FE1-5D053421933C}"/>
          </ac:spMkLst>
        </pc:spChg>
        <pc:spChg chg="add mod">
          <ac:chgData name="KARACAOGLU Osman-Nuri" userId="07f2ce64-9168-441d-a419-878fb63e90a4" providerId="ADAL" clId="{FAD51431-4F10-4BF5-83A0-CED8F719A6F0}" dt="2022-02-22T06:16:45.585" v="368" actId="14100"/>
          <ac:spMkLst>
            <pc:docMk/>
            <pc:sldMk cId="2256124591" sldId="306"/>
            <ac:spMk id="9" creationId="{157A6787-2D4A-4A35-98C9-AB25A0A57949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22" creationId="{229511BE-30A5-44F4-95F3-D59193F57612}"/>
          </ac:spMkLst>
        </pc:spChg>
        <pc:spChg chg="del mod">
          <ac:chgData name="KARACAOGLU Osman-Nuri" userId="07f2ce64-9168-441d-a419-878fb63e90a4" providerId="ADAL" clId="{FAD51431-4F10-4BF5-83A0-CED8F719A6F0}" dt="2022-02-22T06:11:22.397" v="241"/>
          <ac:spMkLst>
            <pc:docMk/>
            <pc:sldMk cId="2256124591" sldId="306"/>
            <ac:spMk id="23" creationId="{2FE4EB26-71ED-4B0C-84BC-42E36B6F5BCD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24" creationId="{BEC953FA-A2D1-4AEC-B0CA-87BE83B89543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25" creationId="{E918E282-A48D-4FC1-989B-5E07890509B0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26" creationId="{4EB95757-7C40-4BB2-AD4C-96AA5F0B6041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27" creationId="{BE074756-5D5B-4CCA-AE00-E961359CE2CA}"/>
          </ac:spMkLst>
        </pc:spChg>
        <pc:spChg chg="mod">
          <ac:chgData name="KARACAOGLU Osman-Nuri" userId="07f2ce64-9168-441d-a419-878fb63e90a4" providerId="ADAL" clId="{FAD51431-4F10-4BF5-83A0-CED8F719A6F0}" dt="2022-02-22T06:17:21.673" v="372" actId="1076"/>
          <ac:spMkLst>
            <pc:docMk/>
            <pc:sldMk cId="2256124591" sldId="306"/>
            <ac:spMk id="28" creationId="{1D019013-93C6-40C2-A363-D860003171C6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29" creationId="{47532415-9681-4F10-9D30-0DBF12E408EF}"/>
          </ac:spMkLst>
        </pc:spChg>
        <pc:spChg chg="add 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30" creationId="{CFAC25E5-0440-4A4E-8330-F5ED45179489}"/>
          </ac:spMkLst>
        </pc:spChg>
        <pc:spChg chg="mod">
          <ac:chgData name="KARACAOGLU Osman-Nuri" userId="07f2ce64-9168-441d-a419-878fb63e90a4" providerId="ADAL" clId="{FAD51431-4F10-4BF5-83A0-CED8F719A6F0}" dt="2022-02-22T06:15:43.955" v="335" actId="1076"/>
          <ac:spMkLst>
            <pc:docMk/>
            <pc:sldMk cId="2256124591" sldId="306"/>
            <ac:spMk id="32" creationId="{F6B9ECD3-F9C1-4457-90B4-107766C82D13}"/>
          </ac:spMkLst>
        </pc:spChg>
        <pc:spChg chg="add 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34" creationId="{4C6C1AE5-FB62-4041-97D3-F5D25094D61E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39" creationId="{F0E8991F-A39B-4741-8B02-1D595AB674CB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40" creationId="{508FD5F7-C0A8-4044-8FD9-218B2F5E143C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41" creationId="{56A0B7F3-A675-4239-8A5D-8C5D516D9A0D}"/>
          </ac:spMkLst>
        </pc:spChg>
        <pc:spChg chg="mod">
          <ac:chgData name="KARACAOGLU Osman-Nuri" userId="07f2ce64-9168-441d-a419-878fb63e90a4" providerId="ADAL" clId="{FAD51431-4F10-4BF5-83A0-CED8F719A6F0}" dt="2022-02-22T06:15:50.341" v="336" actId="1076"/>
          <ac:spMkLst>
            <pc:docMk/>
            <pc:sldMk cId="2256124591" sldId="306"/>
            <ac:spMk id="42" creationId="{036F2826-5F3E-4C34-A06A-B84E0B44F571}"/>
          </ac:spMkLst>
        </pc:spChg>
        <pc:spChg chg="del">
          <ac:chgData name="KARACAOGLU Osman-Nuri" userId="07f2ce64-9168-441d-a419-878fb63e90a4" providerId="ADAL" clId="{FAD51431-4F10-4BF5-83A0-CED8F719A6F0}" dt="2022-02-22T06:11:22.386" v="239" actId="478"/>
          <ac:spMkLst>
            <pc:docMk/>
            <pc:sldMk cId="2256124591" sldId="306"/>
            <ac:spMk id="43" creationId="{82638162-E4A9-40E2-9B53-26545DB0084A}"/>
          </ac:spMkLst>
        </pc:spChg>
        <pc:spChg chg="mod">
          <ac:chgData name="KARACAOGLU Osman-Nuri" userId="07f2ce64-9168-441d-a419-878fb63e90a4" providerId="ADAL" clId="{FAD51431-4F10-4BF5-83A0-CED8F719A6F0}" dt="2022-02-22T06:15:43.955" v="335" actId="1076"/>
          <ac:spMkLst>
            <pc:docMk/>
            <pc:sldMk cId="2256124591" sldId="306"/>
            <ac:spMk id="45" creationId="{F5AD51B3-B440-4865-A6A8-D6172B4B2502}"/>
          </ac:spMkLst>
        </pc:spChg>
        <pc:graphicFrameChg chg="add mod">
          <ac:chgData name="KARACAOGLU Osman-Nuri" userId="07f2ce64-9168-441d-a419-878fb63e90a4" providerId="ADAL" clId="{FAD51431-4F10-4BF5-83A0-CED8F719A6F0}" dt="2022-02-22T06:16:50.737" v="370"/>
          <ac:graphicFrameMkLst>
            <pc:docMk/>
            <pc:sldMk cId="2256124591" sldId="306"/>
            <ac:graphicFrameMk id="8" creationId="{77FD89F4-93B0-44D4-B997-529E098265C4}"/>
          </ac:graphicFrameMkLst>
        </pc:graphicFrameChg>
        <pc:picChg chg="add mod">
          <ac:chgData name="KARACAOGLU Osman-Nuri" userId="07f2ce64-9168-441d-a419-878fb63e90a4" providerId="ADAL" clId="{FAD51431-4F10-4BF5-83A0-CED8F719A6F0}" dt="2022-02-22T06:15:50.341" v="336" actId="1076"/>
          <ac:picMkLst>
            <pc:docMk/>
            <pc:sldMk cId="2256124591" sldId="306"/>
            <ac:picMk id="7" creationId="{D5484F82-4082-4215-97BC-752C437ADAD8}"/>
          </ac:picMkLst>
        </pc:picChg>
        <pc:picChg chg="del">
          <ac:chgData name="KARACAOGLU Osman-Nuri" userId="07f2ce64-9168-441d-a419-878fb63e90a4" providerId="ADAL" clId="{FAD51431-4F10-4BF5-83A0-CED8F719A6F0}" dt="2022-02-22T05:58:49.135" v="7" actId="478"/>
          <ac:picMkLst>
            <pc:docMk/>
            <pc:sldMk cId="2256124591" sldId="306"/>
            <ac:picMk id="18" creationId="{2A9D6878-4ED3-45C5-9F65-A4317EF37378}"/>
          </ac:picMkLst>
        </pc:picChg>
        <pc:picChg chg="mod">
          <ac:chgData name="KARACAOGLU Osman-Nuri" userId="07f2ce64-9168-441d-a419-878fb63e90a4" providerId="ADAL" clId="{FAD51431-4F10-4BF5-83A0-CED8F719A6F0}" dt="2022-02-22T06:15:50.341" v="336" actId="1076"/>
          <ac:picMkLst>
            <pc:docMk/>
            <pc:sldMk cId="2256124591" sldId="306"/>
            <ac:picMk id="44" creationId="{6A151044-6862-4B30-B42B-26285EA845C2}"/>
          </ac:picMkLst>
        </pc:picChg>
        <pc:cxnChg chg="mod">
          <ac:chgData name="KARACAOGLU Osman-Nuri" userId="07f2ce64-9168-441d-a419-878fb63e90a4" providerId="ADAL" clId="{FAD51431-4F10-4BF5-83A0-CED8F719A6F0}" dt="2022-02-22T06:15:50.341" v="336" actId="1076"/>
          <ac:cxnSpMkLst>
            <pc:docMk/>
            <pc:sldMk cId="2256124591" sldId="306"/>
            <ac:cxnSpMk id="31" creationId="{819102A2-E6B4-4A93-9E80-CFD85F145506}"/>
          </ac:cxnSpMkLst>
        </pc:cxnChg>
        <pc:cxnChg chg="mod">
          <ac:chgData name="KARACAOGLU Osman-Nuri" userId="07f2ce64-9168-441d-a419-878fb63e90a4" providerId="ADAL" clId="{FAD51431-4F10-4BF5-83A0-CED8F719A6F0}" dt="2022-02-22T06:15:50.341" v="336" actId="1076"/>
          <ac:cxnSpMkLst>
            <pc:docMk/>
            <pc:sldMk cId="2256124591" sldId="306"/>
            <ac:cxnSpMk id="33" creationId="{D50A60DC-8DFD-4008-AB98-334FAA4EE5A0}"/>
          </ac:cxnSpMkLst>
        </pc:cxnChg>
      </pc:sldChg>
      <pc:sldChg chg="del">
        <pc:chgData name="KARACAOGLU Osman-Nuri" userId="07f2ce64-9168-441d-a419-878fb63e90a4" providerId="ADAL" clId="{FAD51431-4F10-4BF5-83A0-CED8F719A6F0}" dt="2022-02-22T05:58:12.512" v="2" actId="47"/>
        <pc:sldMkLst>
          <pc:docMk/>
          <pc:sldMk cId="2465266395" sldId="307"/>
        </pc:sldMkLst>
      </pc:sldChg>
    </pc:docChg>
  </pc:docChgLst>
  <pc:docChgLst>
    <pc:chgData name="KARACAOGLU Osman-Nuri" userId="07f2ce64-9168-441d-a419-878fb63e90a4" providerId="ADAL" clId="{13744E12-D9DA-445C-B867-E628D33E0ABC}"/>
    <pc:docChg chg="undo custSel modSld">
      <pc:chgData name="KARACAOGLU Osman-Nuri" userId="07f2ce64-9168-441d-a419-878fb63e90a4" providerId="ADAL" clId="{13744E12-D9DA-445C-B867-E628D33E0ABC}" dt="2022-02-22T07:04:40.194" v="418" actId="1076"/>
      <pc:docMkLst>
        <pc:docMk/>
      </pc:docMkLst>
      <pc:sldChg chg="modSp mod">
        <pc:chgData name="KARACAOGLU Osman-Nuri" userId="07f2ce64-9168-441d-a419-878fb63e90a4" providerId="ADAL" clId="{13744E12-D9DA-445C-B867-E628D33E0ABC}" dt="2022-02-22T06:59:47.996" v="357" actId="20577"/>
        <pc:sldMkLst>
          <pc:docMk/>
          <pc:sldMk cId="4246061267" sldId="305"/>
        </pc:sldMkLst>
        <pc:spChg chg="mod">
          <ac:chgData name="KARACAOGLU Osman-Nuri" userId="07f2ce64-9168-441d-a419-878fb63e90a4" providerId="ADAL" clId="{13744E12-D9DA-445C-B867-E628D33E0ABC}" dt="2022-02-22T06:59:47.996" v="357" actId="20577"/>
          <ac:spMkLst>
            <pc:docMk/>
            <pc:sldMk cId="4246061267" sldId="305"/>
            <ac:spMk id="8" creationId="{EAF12181-0D86-4472-95C8-DD1CA192EBA3}"/>
          </ac:spMkLst>
        </pc:spChg>
      </pc:sldChg>
      <pc:sldChg chg="addSp delSp modSp mod">
        <pc:chgData name="KARACAOGLU Osman-Nuri" userId="07f2ce64-9168-441d-a419-878fb63e90a4" providerId="ADAL" clId="{13744E12-D9DA-445C-B867-E628D33E0ABC}" dt="2022-02-22T07:04:40.194" v="418" actId="1076"/>
        <pc:sldMkLst>
          <pc:docMk/>
          <pc:sldMk cId="2256124591" sldId="306"/>
        </pc:sldMkLst>
        <pc:spChg chg="mod">
          <ac:chgData name="KARACAOGLU Osman-Nuri" userId="07f2ce64-9168-441d-a419-878fb63e90a4" providerId="ADAL" clId="{13744E12-D9DA-445C-B867-E628D33E0ABC}" dt="2022-02-22T06:38:55.031" v="7" actId="14100"/>
          <ac:spMkLst>
            <pc:docMk/>
            <pc:sldMk cId="2256124591" sldId="306"/>
            <ac:spMk id="3" creationId="{92D6589B-D726-4A64-9247-D0803FA24F5C}"/>
          </ac:spMkLst>
        </pc:spChg>
        <pc:spChg chg="del mod">
          <ac:chgData name="KARACAOGLU Osman-Nuri" userId="07f2ce64-9168-441d-a419-878fb63e90a4" providerId="ADAL" clId="{13744E12-D9DA-445C-B867-E628D33E0ABC}" dt="2022-02-22T06:44:24.776" v="122" actId="478"/>
          <ac:spMkLst>
            <pc:docMk/>
            <pc:sldMk cId="2256124591" sldId="306"/>
            <ac:spMk id="4" creationId="{4FD8C42A-BF9A-4F5F-9FE1-5D053421933C}"/>
          </ac:spMkLst>
        </pc:spChg>
        <pc:spChg chg="add del mod">
          <ac:chgData name="KARACAOGLU Osman-Nuri" userId="07f2ce64-9168-441d-a419-878fb63e90a4" providerId="ADAL" clId="{13744E12-D9DA-445C-B867-E628D33E0ABC}" dt="2022-02-22T06:53:49.828" v="229"/>
          <ac:spMkLst>
            <pc:docMk/>
            <pc:sldMk cId="2256124591" sldId="306"/>
            <ac:spMk id="12" creationId="{ADCE7073-C128-457A-BAB2-C23452BB5174}"/>
          </ac:spMkLst>
        </pc:spChg>
        <pc:spChg chg="add mod">
          <ac:chgData name="KARACAOGLU Osman-Nuri" userId="07f2ce64-9168-441d-a419-878fb63e90a4" providerId="ADAL" clId="{13744E12-D9DA-445C-B867-E628D33E0ABC}" dt="2022-02-22T07:00:36.696" v="375" actId="113"/>
          <ac:spMkLst>
            <pc:docMk/>
            <pc:sldMk cId="2256124591" sldId="306"/>
            <ac:spMk id="13" creationId="{19F5FF56-B70F-480E-BBBC-FA02AC8385FE}"/>
          </ac:spMkLst>
        </pc:spChg>
        <pc:spChg chg="del mod">
          <ac:chgData name="KARACAOGLU Osman-Nuri" userId="07f2ce64-9168-441d-a419-878fb63e90a4" providerId="ADAL" clId="{13744E12-D9DA-445C-B867-E628D33E0ABC}" dt="2022-02-22T06:49:38.871" v="162"/>
          <ac:spMkLst>
            <pc:docMk/>
            <pc:sldMk cId="2256124591" sldId="306"/>
            <ac:spMk id="22" creationId="{229511BE-30A5-44F4-95F3-D59193F57612}"/>
          </ac:spMkLst>
        </pc:spChg>
        <pc:spChg chg="del">
          <ac:chgData name="KARACAOGLU Osman-Nuri" userId="07f2ce64-9168-441d-a419-878fb63e90a4" providerId="ADAL" clId="{13744E12-D9DA-445C-B867-E628D33E0ABC}" dt="2022-02-22T06:50:28.664" v="190" actId="478"/>
          <ac:spMkLst>
            <pc:docMk/>
            <pc:sldMk cId="2256124591" sldId="306"/>
            <ac:spMk id="24" creationId="{BEC953FA-A2D1-4AEC-B0CA-87BE83B89543}"/>
          </ac:spMkLst>
        </pc:spChg>
        <pc:spChg chg="mod">
          <ac:chgData name="KARACAOGLU Osman-Nuri" userId="07f2ce64-9168-441d-a419-878fb63e90a4" providerId="ADAL" clId="{13744E12-D9DA-445C-B867-E628D33E0ABC}" dt="2022-02-22T06:39:31.557" v="17" actId="207"/>
          <ac:spMkLst>
            <pc:docMk/>
            <pc:sldMk cId="2256124591" sldId="306"/>
            <ac:spMk id="25" creationId="{E918E282-A48D-4FC1-989B-5E07890509B0}"/>
          </ac:spMkLst>
        </pc:spChg>
        <pc:spChg chg="mod">
          <ac:chgData name="KARACAOGLU Osman-Nuri" userId="07f2ce64-9168-441d-a419-878fb63e90a4" providerId="ADAL" clId="{13744E12-D9DA-445C-B867-E628D33E0ABC}" dt="2022-02-22T06:57:41.883" v="262" actId="207"/>
          <ac:spMkLst>
            <pc:docMk/>
            <pc:sldMk cId="2256124591" sldId="306"/>
            <ac:spMk id="26" creationId="{4EB95757-7C40-4BB2-AD4C-96AA5F0B6041}"/>
          </ac:spMkLst>
        </pc:spChg>
        <pc:spChg chg="mod">
          <ac:chgData name="KARACAOGLU Osman-Nuri" userId="07f2ce64-9168-441d-a419-878fb63e90a4" providerId="ADAL" clId="{13744E12-D9DA-445C-B867-E628D33E0ABC}" dt="2022-02-22T07:00:51.138" v="378" actId="1076"/>
          <ac:spMkLst>
            <pc:docMk/>
            <pc:sldMk cId="2256124591" sldId="306"/>
            <ac:spMk id="28" creationId="{1D019013-93C6-40C2-A363-D860003171C6}"/>
          </ac:spMkLst>
        </pc:spChg>
        <pc:spChg chg="del mod">
          <ac:chgData name="KARACAOGLU Osman-Nuri" userId="07f2ce64-9168-441d-a419-878fb63e90a4" providerId="ADAL" clId="{13744E12-D9DA-445C-B867-E628D33E0ABC}" dt="2022-02-22T06:40:02.487" v="19" actId="478"/>
          <ac:spMkLst>
            <pc:docMk/>
            <pc:sldMk cId="2256124591" sldId="306"/>
            <ac:spMk id="30" creationId="{CFAC25E5-0440-4A4E-8330-F5ED45179489}"/>
          </ac:spMkLst>
        </pc:spChg>
        <pc:spChg chg="del mod">
          <ac:chgData name="KARACAOGLU Osman-Nuri" userId="07f2ce64-9168-441d-a419-878fb63e90a4" providerId="ADAL" clId="{13744E12-D9DA-445C-B867-E628D33E0ABC}" dt="2022-02-22T06:50:07.673" v="176"/>
          <ac:spMkLst>
            <pc:docMk/>
            <pc:sldMk cId="2256124591" sldId="306"/>
            <ac:spMk id="34" creationId="{4C6C1AE5-FB62-4041-97D3-F5D25094D61E}"/>
          </ac:spMkLst>
        </pc:spChg>
        <pc:spChg chg="add del mod">
          <ac:chgData name="KARACAOGLU Osman-Nuri" userId="07f2ce64-9168-441d-a419-878fb63e90a4" providerId="ADAL" clId="{13744E12-D9DA-445C-B867-E628D33E0ABC}" dt="2022-02-22T06:49:38.870" v="160" actId="478"/>
          <ac:spMkLst>
            <pc:docMk/>
            <pc:sldMk cId="2256124591" sldId="306"/>
            <ac:spMk id="35" creationId="{C68D222D-E900-4947-9ADD-2CFA32467C63}"/>
          </ac:spMkLst>
        </pc:spChg>
        <pc:spChg chg="add mod">
          <ac:chgData name="KARACAOGLU Osman-Nuri" userId="07f2ce64-9168-441d-a419-878fb63e90a4" providerId="ADAL" clId="{13744E12-D9DA-445C-B867-E628D33E0ABC}" dt="2022-02-22T07:00:49.143" v="377" actId="1076"/>
          <ac:spMkLst>
            <pc:docMk/>
            <pc:sldMk cId="2256124591" sldId="306"/>
            <ac:spMk id="36" creationId="{3133D0FA-C801-4465-B939-EA4599420DF3}"/>
          </ac:spMkLst>
        </pc:spChg>
        <pc:spChg chg="add del mod">
          <ac:chgData name="KARACAOGLU Osman-Nuri" userId="07f2ce64-9168-441d-a419-878fb63e90a4" providerId="ADAL" clId="{13744E12-D9DA-445C-B867-E628D33E0ABC}" dt="2022-02-22T06:56:01.573" v="261"/>
          <ac:spMkLst>
            <pc:docMk/>
            <pc:sldMk cId="2256124591" sldId="306"/>
            <ac:spMk id="37" creationId="{15BBF482-8CF2-405D-B5A6-2BDE6D454188}"/>
          </ac:spMkLst>
        </pc:spChg>
        <pc:spChg chg="del">
          <ac:chgData name="KARACAOGLU Osman-Nuri" userId="07f2ce64-9168-441d-a419-878fb63e90a4" providerId="ADAL" clId="{13744E12-D9DA-445C-B867-E628D33E0ABC}" dt="2022-02-22T06:41:02.412" v="27" actId="478"/>
          <ac:spMkLst>
            <pc:docMk/>
            <pc:sldMk cId="2256124591" sldId="306"/>
            <ac:spMk id="39" creationId="{F0E8991F-A39B-4741-8B02-1D595AB674CB}"/>
          </ac:spMkLst>
        </pc:spChg>
        <pc:spChg chg="del">
          <ac:chgData name="KARACAOGLU Osman-Nuri" userId="07f2ce64-9168-441d-a419-878fb63e90a4" providerId="ADAL" clId="{13744E12-D9DA-445C-B867-E628D33E0ABC}" dt="2022-02-22T06:41:02.412" v="27" actId="478"/>
          <ac:spMkLst>
            <pc:docMk/>
            <pc:sldMk cId="2256124591" sldId="306"/>
            <ac:spMk id="40" creationId="{508FD5F7-C0A8-4044-8FD9-218B2F5E143C}"/>
          </ac:spMkLst>
        </pc:spChg>
        <pc:spChg chg="del">
          <ac:chgData name="KARACAOGLU Osman-Nuri" userId="07f2ce64-9168-441d-a419-878fb63e90a4" providerId="ADAL" clId="{13744E12-D9DA-445C-B867-E628D33E0ABC}" dt="2022-02-22T06:41:02.412" v="27" actId="478"/>
          <ac:spMkLst>
            <pc:docMk/>
            <pc:sldMk cId="2256124591" sldId="306"/>
            <ac:spMk id="41" creationId="{56A0B7F3-A675-4239-8A5D-8C5D516D9A0D}"/>
          </ac:spMkLst>
        </pc:spChg>
        <pc:spChg chg="del">
          <ac:chgData name="KARACAOGLU Osman-Nuri" userId="07f2ce64-9168-441d-a419-878fb63e90a4" providerId="ADAL" clId="{13744E12-D9DA-445C-B867-E628D33E0ABC}" dt="2022-02-22T06:41:02.412" v="27" actId="478"/>
          <ac:spMkLst>
            <pc:docMk/>
            <pc:sldMk cId="2256124591" sldId="306"/>
            <ac:spMk id="42" creationId="{036F2826-5F3E-4C34-A06A-B84E0B44F571}"/>
          </ac:spMkLst>
        </pc:spChg>
        <pc:spChg chg="mod">
          <ac:chgData name="KARACAOGLU Osman-Nuri" userId="07f2ce64-9168-441d-a419-878fb63e90a4" providerId="ADAL" clId="{13744E12-D9DA-445C-B867-E628D33E0ABC}" dt="2022-02-22T07:03:15.111" v="416" actId="20577"/>
          <ac:spMkLst>
            <pc:docMk/>
            <pc:sldMk cId="2256124591" sldId="306"/>
            <ac:spMk id="45" creationId="{F5AD51B3-B440-4865-A6A8-D6172B4B2502}"/>
          </ac:spMkLst>
        </pc:spChg>
        <pc:graphicFrameChg chg="add mod">
          <ac:chgData name="KARACAOGLU Osman-Nuri" userId="07f2ce64-9168-441d-a419-878fb63e90a4" providerId="ADAL" clId="{13744E12-D9DA-445C-B867-E628D33E0ABC}" dt="2022-02-22T07:04:40.194" v="418" actId="1076"/>
          <ac:graphicFrameMkLst>
            <pc:docMk/>
            <pc:sldMk cId="2256124591" sldId="306"/>
            <ac:graphicFrameMk id="6" creationId="{471588BE-ADD7-45D2-9C79-C3A63E5F5DD0}"/>
          </ac:graphicFrameMkLst>
        </pc:graphicFrameChg>
        <pc:graphicFrameChg chg="del">
          <ac:chgData name="KARACAOGLU Osman-Nuri" userId="07f2ce64-9168-441d-a419-878fb63e90a4" providerId="ADAL" clId="{13744E12-D9DA-445C-B867-E628D33E0ABC}" dt="2022-02-22T06:51:17.154" v="200" actId="478"/>
          <ac:graphicFrameMkLst>
            <pc:docMk/>
            <pc:sldMk cId="2256124591" sldId="306"/>
            <ac:graphicFrameMk id="8" creationId="{77FD89F4-93B0-44D4-B997-529E098265C4}"/>
          </ac:graphicFrameMkLst>
        </pc:graphicFrameChg>
        <pc:picChg chg="add mod modCrop">
          <ac:chgData name="KARACAOGLU Osman-Nuri" userId="07f2ce64-9168-441d-a419-878fb63e90a4" providerId="ADAL" clId="{13744E12-D9DA-445C-B867-E628D33E0ABC}" dt="2022-02-22T07:02:42.766" v="384" actId="1076"/>
          <ac:picMkLst>
            <pc:docMk/>
            <pc:sldMk cId="2256124591" sldId="306"/>
            <ac:picMk id="4" creationId="{8C160CC6-231C-4DCB-9547-EF60E02578A8}"/>
          </ac:picMkLst>
        </pc:picChg>
        <pc:picChg chg="add mod">
          <ac:chgData name="KARACAOGLU Osman-Nuri" userId="07f2ce64-9168-441d-a419-878fb63e90a4" providerId="ADAL" clId="{13744E12-D9DA-445C-B867-E628D33E0ABC}" dt="2022-02-22T06:57:47.073" v="263" actId="1076"/>
          <ac:picMkLst>
            <pc:docMk/>
            <pc:sldMk cId="2256124591" sldId="306"/>
            <ac:picMk id="5" creationId="{52D5F6E7-B545-4D1C-8842-DE89DDE3505A}"/>
          </ac:picMkLst>
        </pc:picChg>
        <pc:picChg chg="del">
          <ac:chgData name="KARACAOGLU Osman-Nuri" userId="07f2ce64-9168-441d-a419-878fb63e90a4" providerId="ADAL" clId="{13744E12-D9DA-445C-B867-E628D33E0ABC}" dt="2022-02-22T06:44:13.240" v="116" actId="478"/>
          <ac:picMkLst>
            <pc:docMk/>
            <pc:sldMk cId="2256124591" sldId="306"/>
            <ac:picMk id="7" creationId="{D5484F82-4082-4215-97BC-752C437ADAD8}"/>
          </ac:picMkLst>
        </pc:picChg>
        <pc:picChg chg="mod">
          <ac:chgData name="KARACAOGLU Osman-Nuri" userId="07f2ce64-9168-441d-a419-878fb63e90a4" providerId="ADAL" clId="{13744E12-D9DA-445C-B867-E628D33E0ABC}" dt="2022-02-22T07:00:42.173" v="376" actId="1076"/>
          <ac:picMkLst>
            <pc:docMk/>
            <pc:sldMk cId="2256124591" sldId="306"/>
            <ac:picMk id="44" creationId="{6A151044-6862-4B30-B42B-26285EA845C2}"/>
          </ac:picMkLst>
        </pc:picChg>
        <pc:cxnChg chg="del">
          <ac:chgData name="KARACAOGLU Osman-Nuri" userId="07f2ce64-9168-441d-a419-878fb63e90a4" providerId="ADAL" clId="{13744E12-D9DA-445C-B867-E628D33E0ABC}" dt="2022-02-22T06:41:02.412" v="27" actId="478"/>
          <ac:cxnSpMkLst>
            <pc:docMk/>
            <pc:sldMk cId="2256124591" sldId="306"/>
            <ac:cxnSpMk id="31" creationId="{819102A2-E6B4-4A93-9E80-CFD85F145506}"/>
          </ac:cxnSpMkLst>
        </pc:cxnChg>
        <pc:cxnChg chg="del">
          <ac:chgData name="KARACAOGLU Osman-Nuri" userId="07f2ce64-9168-441d-a419-878fb63e90a4" providerId="ADAL" clId="{13744E12-D9DA-445C-B867-E628D33E0ABC}" dt="2022-02-22T06:41:02.412" v="27" actId="478"/>
          <ac:cxnSpMkLst>
            <pc:docMk/>
            <pc:sldMk cId="2256124591" sldId="306"/>
            <ac:cxnSpMk id="33" creationId="{D50A60DC-8DFD-4008-AB98-334FAA4EE5A0}"/>
          </ac:cxnSpMkLst>
        </pc:cxnChg>
      </pc:sldChg>
    </pc:docChg>
  </pc:docChgLst>
  <pc:docChgLst>
    <pc:chgData name="KILINC Merve" userId="2e615d32-5028-405b-b6f3-203773fff852" providerId="ADAL" clId="{7611B61E-F044-406E-986E-D39A04FFE72B}"/>
    <pc:docChg chg="undo custSel modSld">
      <pc:chgData name="KILINC Merve" userId="2e615d32-5028-405b-b6f3-203773fff852" providerId="ADAL" clId="{7611B61E-F044-406E-986E-D39A04FFE72B}" dt="2022-08-15T14:07:03.949" v="1" actId="1076"/>
      <pc:docMkLst>
        <pc:docMk/>
      </pc:docMkLst>
      <pc:sldChg chg="modSp mod">
        <pc:chgData name="KILINC Merve" userId="2e615d32-5028-405b-b6f3-203773fff852" providerId="ADAL" clId="{7611B61E-F044-406E-986E-D39A04FFE72B}" dt="2022-08-15T14:07:03.949" v="1" actId="1076"/>
        <pc:sldMkLst>
          <pc:docMk/>
          <pc:sldMk cId="2256124591" sldId="306"/>
        </pc:sldMkLst>
        <pc:spChg chg="mod">
          <ac:chgData name="KILINC Merve" userId="2e615d32-5028-405b-b6f3-203773fff852" providerId="ADAL" clId="{7611B61E-F044-406E-986E-D39A04FFE72B}" dt="2022-08-15T14:07:03.949" v="1" actId="1076"/>
          <ac:spMkLst>
            <pc:docMk/>
            <pc:sldMk cId="2256124591" sldId="306"/>
            <ac:spMk id="25" creationId="{E918E282-A48D-4FC1-989B-5E07890509B0}"/>
          </ac:spMkLst>
        </pc:spChg>
      </pc:sldChg>
    </pc:docChg>
  </pc:docChgLst>
  <pc:docChgLst>
    <pc:chgData name="KARACAOGLU Osman-Nuri" userId="07f2ce64-9168-441d-a419-878fb63e90a4" providerId="ADAL" clId="{D6C08198-241A-4860-8A98-54EB7D052826}"/>
    <pc:docChg chg="undo custSel modSld">
      <pc:chgData name="KARACAOGLU Osman-Nuri" userId="07f2ce64-9168-441d-a419-878fb63e90a4" providerId="ADAL" clId="{D6C08198-241A-4860-8A98-54EB7D052826}" dt="2021-10-05T14:14:41.627" v="987" actId="1076"/>
      <pc:docMkLst>
        <pc:docMk/>
      </pc:docMkLst>
      <pc:sldChg chg="addSp delSp modSp mod">
        <pc:chgData name="KARACAOGLU Osman-Nuri" userId="07f2ce64-9168-441d-a419-878fb63e90a4" providerId="ADAL" clId="{D6C08198-241A-4860-8A98-54EB7D052826}" dt="2021-10-05T13:14:56.626" v="324" actId="1076"/>
        <pc:sldMkLst>
          <pc:docMk/>
          <pc:sldMk cId="1152844990" sldId="299"/>
        </pc:sldMkLst>
        <pc:spChg chg="add mod">
          <ac:chgData name="KARACAOGLU Osman-Nuri" userId="07f2ce64-9168-441d-a419-878fb63e90a4" providerId="ADAL" clId="{D6C08198-241A-4860-8A98-54EB7D052826}" dt="2021-10-05T13:05:21.792" v="15" actId="20577"/>
          <ac:spMkLst>
            <pc:docMk/>
            <pc:sldMk cId="1152844990" sldId="299"/>
            <ac:spMk id="3" creationId="{92D6589B-D726-4A64-9247-D0803FA24F5C}"/>
          </ac:spMkLst>
        </pc:spChg>
        <pc:spChg chg="add mod">
          <ac:chgData name="KARACAOGLU Osman-Nuri" userId="07f2ce64-9168-441d-a419-878fb63e90a4" providerId="ADAL" clId="{D6C08198-241A-4860-8A98-54EB7D052826}" dt="2021-10-05T13:14:49.052" v="323" actId="1076"/>
          <ac:spMkLst>
            <pc:docMk/>
            <pc:sldMk cId="1152844990" sldId="299"/>
            <ac:spMk id="4" creationId="{34264E88-A718-4F7D-8F59-64F1ACB56156}"/>
          </ac:spMkLst>
        </pc:spChg>
        <pc:spChg chg="add mod">
          <ac:chgData name="KARACAOGLU Osman-Nuri" userId="07f2ce64-9168-441d-a419-878fb63e90a4" providerId="ADAL" clId="{D6C08198-241A-4860-8A98-54EB7D052826}" dt="2021-10-05T13:14:34.802" v="322" actId="1076"/>
          <ac:spMkLst>
            <pc:docMk/>
            <pc:sldMk cId="1152844990" sldId="299"/>
            <ac:spMk id="5" creationId="{21738C32-A780-49F8-A1EB-830A624B3298}"/>
          </ac:spMkLst>
        </pc:spChg>
        <pc:spChg chg="del">
          <ac:chgData name="KARACAOGLU Osman-Nuri" userId="07f2ce64-9168-441d-a419-878fb63e90a4" providerId="ADAL" clId="{D6C08198-241A-4860-8A98-54EB7D052826}" dt="2021-10-05T13:04:57.048" v="1" actId="478"/>
          <ac:spMkLst>
            <pc:docMk/>
            <pc:sldMk cId="1152844990" sldId="299"/>
            <ac:spMk id="36" creationId="{FDFDEE1E-DA08-4ADA-9983-77D37B7BACDE}"/>
          </ac:spMkLst>
        </pc:spChg>
        <pc:grpChg chg="del">
          <ac:chgData name="KARACAOGLU Osman-Nuri" userId="07f2ce64-9168-441d-a419-878fb63e90a4" providerId="ADAL" clId="{D6C08198-241A-4860-8A98-54EB7D052826}" dt="2021-10-05T13:05:15.659" v="2" actId="478"/>
          <ac:grpSpMkLst>
            <pc:docMk/>
            <pc:sldMk cId="1152844990" sldId="299"/>
            <ac:grpSpMk id="33" creationId="{A0976A28-3B5B-42D5-814E-DAA5962B2B20}"/>
          </ac:grpSpMkLst>
        </pc:grpChg>
        <pc:picChg chg="add mod">
          <ac:chgData name="KARACAOGLU Osman-Nuri" userId="07f2ce64-9168-441d-a419-878fb63e90a4" providerId="ADAL" clId="{D6C08198-241A-4860-8A98-54EB7D052826}" dt="2021-10-05T13:14:34.802" v="322" actId="1076"/>
          <ac:picMkLst>
            <pc:docMk/>
            <pc:sldMk cId="1152844990" sldId="299"/>
            <ac:picMk id="58" creationId="{A477671B-2352-404C-88B9-112B8AC36D43}"/>
          </ac:picMkLst>
        </pc:picChg>
        <pc:picChg chg="add mod">
          <ac:chgData name="KARACAOGLU Osman-Nuri" userId="07f2ce64-9168-441d-a419-878fb63e90a4" providerId="ADAL" clId="{D6C08198-241A-4860-8A98-54EB7D052826}" dt="2021-10-05T13:14:56.626" v="324" actId="1076"/>
          <ac:picMkLst>
            <pc:docMk/>
            <pc:sldMk cId="1152844990" sldId="299"/>
            <ac:picMk id="59" creationId="{5BCCCB5D-50B7-43E6-AB4D-2B97C162AE43}"/>
          </ac:picMkLst>
        </pc:picChg>
      </pc:sldChg>
      <pc:sldChg chg="modSp mod">
        <pc:chgData name="KARACAOGLU Osman-Nuri" userId="07f2ce64-9168-441d-a419-878fb63e90a4" providerId="ADAL" clId="{D6C08198-241A-4860-8A98-54EB7D052826}" dt="2021-10-05T13:04:42.074" v="0" actId="1076"/>
        <pc:sldMkLst>
          <pc:docMk/>
          <pc:sldMk cId="4246061267" sldId="305"/>
        </pc:sldMkLst>
        <pc:spChg chg="mod">
          <ac:chgData name="KARACAOGLU Osman-Nuri" userId="07f2ce64-9168-441d-a419-878fb63e90a4" providerId="ADAL" clId="{D6C08198-241A-4860-8A98-54EB7D052826}" dt="2021-10-05T13:04:42.074" v="0" actId="1076"/>
          <ac:spMkLst>
            <pc:docMk/>
            <pc:sldMk cId="4246061267" sldId="305"/>
            <ac:spMk id="15" creationId="{46A9F089-C925-48A1-B75F-0E88D1EE3823}"/>
          </ac:spMkLst>
        </pc:spChg>
      </pc:sldChg>
      <pc:sldChg chg="addSp delSp modSp mod modAnim">
        <pc:chgData name="KARACAOGLU Osman-Nuri" userId="07f2ce64-9168-441d-a419-878fb63e90a4" providerId="ADAL" clId="{D6C08198-241A-4860-8A98-54EB7D052826}" dt="2021-10-05T13:23:18.038" v="533" actId="1076"/>
        <pc:sldMkLst>
          <pc:docMk/>
          <pc:sldMk cId="670623524" sldId="306"/>
        </pc:sldMkLst>
        <pc:spChg chg="add del mod">
          <ac:chgData name="KARACAOGLU Osman-Nuri" userId="07f2ce64-9168-441d-a419-878fb63e90a4" providerId="ADAL" clId="{D6C08198-241A-4860-8A98-54EB7D052826}" dt="2021-10-05T13:17:04.801" v="387" actId="478"/>
          <ac:spMkLst>
            <pc:docMk/>
            <pc:sldMk cId="670623524" sldId="306"/>
            <ac:spMk id="2" creationId="{CEFB0FAD-B5BE-4435-B12E-7C12E492ED9D}"/>
          </ac:spMkLst>
        </pc:spChg>
        <pc:spChg chg="add mod">
          <ac:chgData name="KARACAOGLU Osman-Nuri" userId="07f2ce64-9168-441d-a419-878fb63e90a4" providerId="ADAL" clId="{D6C08198-241A-4860-8A98-54EB7D052826}" dt="2021-10-05T13:23:07.043" v="529" actId="20577"/>
          <ac:spMkLst>
            <pc:docMk/>
            <pc:sldMk cId="670623524" sldId="306"/>
            <ac:spMk id="3" creationId="{74A218DE-F6CE-4AD8-9465-0695DF3A1D6E}"/>
          </ac:spMkLst>
        </pc:spChg>
        <pc:spChg chg="add mod">
          <ac:chgData name="KARACAOGLU Osman-Nuri" userId="07f2ce64-9168-441d-a419-878fb63e90a4" providerId="ADAL" clId="{D6C08198-241A-4860-8A98-54EB7D052826}" dt="2021-10-05T13:22:58.572" v="526" actId="115"/>
          <ac:spMkLst>
            <pc:docMk/>
            <pc:sldMk cId="670623524" sldId="306"/>
            <ac:spMk id="4" creationId="{69A8E0DD-5F86-48E2-94C9-9F1F4CA02153}"/>
          </ac:spMkLst>
        </pc:spChg>
        <pc:spChg chg="mod">
          <ac:chgData name="KARACAOGLU Osman-Nuri" userId="07f2ce64-9168-441d-a419-878fb63e90a4" providerId="ADAL" clId="{D6C08198-241A-4860-8A98-54EB7D052826}" dt="2021-10-05T13:15:17.482" v="325" actId="6549"/>
          <ac:spMkLst>
            <pc:docMk/>
            <pc:sldMk cId="670623524" sldId="306"/>
            <ac:spMk id="36" creationId="{3E7B792C-B776-4127-907B-BA77B7A5A850}"/>
          </ac:spMkLst>
        </pc:spChg>
        <pc:spChg chg="add mod">
          <ac:chgData name="KARACAOGLU Osman-Nuri" userId="07f2ce64-9168-441d-a419-878fb63e90a4" providerId="ADAL" clId="{D6C08198-241A-4860-8A98-54EB7D052826}" dt="2021-10-05T13:23:14.800" v="532" actId="1076"/>
          <ac:spMkLst>
            <pc:docMk/>
            <pc:sldMk cId="670623524" sldId="306"/>
            <ac:spMk id="52" creationId="{F3E0FE39-3626-41D7-8B45-71E1F033D09E}"/>
          </ac:spMkLst>
        </pc:spChg>
        <pc:spChg chg="del">
          <ac:chgData name="KARACAOGLU Osman-Nuri" userId="07f2ce64-9168-441d-a419-878fb63e90a4" providerId="ADAL" clId="{D6C08198-241A-4860-8A98-54EB7D052826}" dt="2021-10-05T13:15:21.743" v="328" actId="478"/>
          <ac:spMkLst>
            <pc:docMk/>
            <pc:sldMk cId="670623524" sldId="306"/>
            <ac:spMk id="72" creationId="{B2B7BA77-DB93-4ACF-936D-7CE4786B95D5}"/>
          </ac:spMkLst>
        </pc:spChg>
        <pc:spChg chg="mod">
          <ac:chgData name="KARACAOGLU Osman-Nuri" userId="07f2ce64-9168-441d-a419-878fb63e90a4" providerId="ADAL" clId="{D6C08198-241A-4860-8A98-54EB7D052826}" dt="2021-10-05T13:15:53.195" v="385" actId="20577"/>
          <ac:spMkLst>
            <pc:docMk/>
            <pc:sldMk cId="670623524" sldId="306"/>
            <ac:spMk id="83" creationId="{A9C6F40C-2FCF-4B7D-9999-BA74C416EA1D}"/>
          </ac:spMkLst>
        </pc:spChg>
        <pc:grpChg chg="del">
          <ac:chgData name="KARACAOGLU Osman-Nuri" userId="07f2ce64-9168-441d-a419-878fb63e90a4" providerId="ADAL" clId="{D6C08198-241A-4860-8A98-54EB7D052826}" dt="2021-10-05T13:15:19.187" v="326" actId="478"/>
          <ac:grpSpMkLst>
            <pc:docMk/>
            <pc:sldMk cId="670623524" sldId="306"/>
            <ac:grpSpMk id="32" creationId="{1D2A64FF-F696-4B9D-A99E-1D237250FD61}"/>
          </ac:grpSpMkLst>
        </pc:grpChg>
        <pc:grpChg chg="del">
          <ac:chgData name="KARACAOGLU Osman-Nuri" userId="07f2ce64-9168-441d-a419-878fb63e90a4" providerId="ADAL" clId="{D6C08198-241A-4860-8A98-54EB7D052826}" dt="2021-10-05T13:15:20.339" v="327" actId="478"/>
          <ac:grpSpMkLst>
            <pc:docMk/>
            <pc:sldMk cId="670623524" sldId="306"/>
            <ac:grpSpMk id="70" creationId="{31D73DC3-CBF7-4847-AC54-2CFF22E03596}"/>
          </ac:grpSpMkLst>
        </pc:grpChg>
        <pc:picChg chg="del">
          <ac:chgData name="KARACAOGLU Osman-Nuri" userId="07f2ce64-9168-441d-a419-878fb63e90a4" providerId="ADAL" clId="{D6C08198-241A-4860-8A98-54EB7D052826}" dt="2021-10-05T13:15:22.715" v="329" actId="478"/>
          <ac:picMkLst>
            <pc:docMk/>
            <pc:sldMk cId="670623524" sldId="306"/>
            <ac:picMk id="11" creationId="{0AED67E7-618F-4F9D-94D7-20137A2D0124}"/>
          </ac:picMkLst>
        </pc:picChg>
        <pc:picChg chg="add mod">
          <ac:chgData name="KARACAOGLU Osman-Nuri" userId="07f2ce64-9168-441d-a419-878fb63e90a4" providerId="ADAL" clId="{D6C08198-241A-4860-8A98-54EB7D052826}" dt="2021-10-05T13:22:29.612" v="519" actId="1076"/>
          <ac:picMkLst>
            <pc:docMk/>
            <pc:sldMk cId="670623524" sldId="306"/>
            <ac:picMk id="53" creationId="{5C3DE2F1-D189-4D6F-AD19-6C9F2B917CF4}"/>
          </ac:picMkLst>
        </pc:picChg>
        <pc:picChg chg="add mod">
          <ac:chgData name="KARACAOGLU Osman-Nuri" userId="07f2ce64-9168-441d-a419-878fb63e90a4" providerId="ADAL" clId="{D6C08198-241A-4860-8A98-54EB7D052826}" dt="2021-10-05T13:23:18.038" v="533" actId="1076"/>
          <ac:picMkLst>
            <pc:docMk/>
            <pc:sldMk cId="670623524" sldId="306"/>
            <ac:picMk id="55" creationId="{FE8B4B16-8BDF-43AE-9750-7A36143CA4D4}"/>
          </ac:picMkLst>
        </pc:picChg>
      </pc:sldChg>
      <pc:sldChg chg="addSp delSp modSp mod">
        <pc:chgData name="KARACAOGLU Osman-Nuri" userId="07f2ce64-9168-441d-a419-878fb63e90a4" providerId="ADAL" clId="{D6C08198-241A-4860-8A98-54EB7D052826}" dt="2021-10-05T13:31:26.761" v="675" actId="1076"/>
        <pc:sldMkLst>
          <pc:docMk/>
          <pc:sldMk cId="2972962341" sldId="307"/>
        </pc:sldMkLst>
        <pc:spChg chg="add mod">
          <ac:chgData name="KARACAOGLU Osman-Nuri" userId="07f2ce64-9168-441d-a419-878fb63e90a4" providerId="ADAL" clId="{D6C08198-241A-4860-8A98-54EB7D052826}" dt="2021-10-05T13:27:46.301" v="564" actId="14100"/>
          <ac:spMkLst>
            <pc:docMk/>
            <pc:sldMk cId="2972962341" sldId="307"/>
            <ac:spMk id="2" creationId="{944AD3BD-C42B-43EA-87F6-FEEB2361454E}"/>
          </ac:spMkLst>
        </pc:spChg>
        <pc:spChg chg="add mod">
          <ac:chgData name="KARACAOGLU Osman-Nuri" userId="07f2ce64-9168-441d-a419-878fb63e90a4" providerId="ADAL" clId="{D6C08198-241A-4860-8A98-54EB7D052826}" dt="2021-10-05T13:31:19.459" v="674" actId="1076"/>
          <ac:spMkLst>
            <pc:docMk/>
            <pc:sldMk cId="2972962341" sldId="307"/>
            <ac:spMk id="3" creationId="{B336A157-AAC4-4402-AB6D-8635A6D9BAE2}"/>
          </ac:spMkLst>
        </pc:spChg>
        <pc:spChg chg="mod">
          <ac:chgData name="KARACAOGLU Osman-Nuri" userId="07f2ce64-9168-441d-a419-878fb63e90a4" providerId="ADAL" clId="{D6C08198-241A-4860-8A98-54EB7D052826}" dt="2021-10-05T13:23:38.423" v="535"/>
          <ac:spMkLst>
            <pc:docMk/>
            <pc:sldMk cId="2972962341" sldId="307"/>
            <ac:spMk id="8" creationId="{0B184CDC-AC59-4BBE-9EB8-A0BAB32BCF36}"/>
          </ac:spMkLst>
        </pc:spChg>
        <pc:spChg chg="add mod">
          <ac:chgData name="KARACAOGLU Osman-Nuri" userId="07f2ce64-9168-441d-a419-878fb63e90a4" providerId="ADAL" clId="{D6C08198-241A-4860-8A98-54EB7D052826}" dt="2021-10-05T13:25:38.038" v="545" actId="1076"/>
          <ac:spMkLst>
            <pc:docMk/>
            <pc:sldMk cId="2972962341" sldId="307"/>
            <ac:spMk id="39" creationId="{AEB5D5C0-0306-4B9C-8558-4F8492FC628E}"/>
          </ac:spMkLst>
        </pc:spChg>
        <pc:grpChg chg="del">
          <ac:chgData name="KARACAOGLU Osman-Nuri" userId="07f2ce64-9168-441d-a419-878fb63e90a4" providerId="ADAL" clId="{D6C08198-241A-4860-8A98-54EB7D052826}" dt="2021-10-05T13:23:28.472" v="534" actId="478"/>
          <ac:grpSpMkLst>
            <pc:docMk/>
            <pc:sldMk cId="2972962341" sldId="307"/>
            <ac:grpSpMk id="42" creationId="{8B0DFEA9-C11E-4203-9594-6E64AAC83E12}"/>
          </ac:grpSpMkLst>
        </pc:grpChg>
        <pc:picChg chg="add mod">
          <ac:chgData name="KARACAOGLU Osman-Nuri" userId="07f2ce64-9168-441d-a419-878fb63e90a4" providerId="ADAL" clId="{D6C08198-241A-4860-8A98-54EB7D052826}" dt="2021-10-05T13:31:26.761" v="675" actId="1076"/>
          <ac:picMkLst>
            <pc:docMk/>
            <pc:sldMk cId="2972962341" sldId="307"/>
            <ac:picMk id="38" creationId="{CF2B16D3-6300-4ECD-B54D-E366AAD340B8}"/>
          </ac:picMkLst>
        </pc:picChg>
      </pc:sldChg>
      <pc:sldChg chg="addSp delSp modSp mod delAnim modAnim">
        <pc:chgData name="KARACAOGLU Osman-Nuri" userId="07f2ce64-9168-441d-a419-878fb63e90a4" providerId="ADAL" clId="{D6C08198-241A-4860-8A98-54EB7D052826}" dt="2021-10-05T13:59:42.107" v="814" actId="207"/>
        <pc:sldMkLst>
          <pc:docMk/>
          <pc:sldMk cId="3587859122" sldId="308"/>
        </pc:sldMkLst>
        <pc:spChg chg="add del mod">
          <ac:chgData name="KARACAOGLU Osman-Nuri" userId="07f2ce64-9168-441d-a419-878fb63e90a4" providerId="ADAL" clId="{D6C08198-241A-4860-8A98-54EB7D052826}" dt="2021-10-05T13:33:12.047" v="686"/>
          <ac:spMkLst>
            <pc:docMk/>
            <pc:sldMk cId="3587859122" sldId="308"/>
            <ac:spMk id="2" creationId="{37E31E21-98B2-44CB-A841-FFC3E9E391F0}"/>
          </ac:spMkLst>
        </pc:spChg>
        <pc:spChg chg="add mod">
          <ac:chgData name="KARACAOGLU Osman-Nuri" userId="07f2ce64-9168-441d-a419-878fb63e90a4" providerId="ADAL" clId="{D6C08198-241A-4860-8A98-54EB7D052826}" dt="2021-10-05T13:55:55.053" v="803" actId="14100"/>
          <ac:spMkLst>
            <pc:docMk/>
            <pc:sldMk cId="3587859122" sldId="308"/>
            <ac:spMk id="3" creationId="{E89B0F22-6AB6-47DE-82E0-D93B38AF4A79}"/>
          </ac:spMkLst>
        </pc:spChg>
        <pc:spChg chg="add mod">
          <ac:chgData name="KARACAOGLU Osman-Nuri" userId="07f2ce64-9168-441d-a419-878fb63e90a4" providerId="ADAL" clId="{D6C08198-241A-4860-8A98-54EB7D052826}" dt="2021-10-05T13:34:28.898" v="762" actId="115"/>
          <ac:spMkLst>
            <pc:docMk/>
            <pc:sldMk cId="3587859122" sldId="308"/>
            <ac:spMk id="4" creationId="{0CBB1F6E-9537-4DB2-81D5-D3AA71395837}"/>
          </ac:spMkLst>
        </pc:spChg>
        <pc:spChg chg="add mod">
          <ac:chgData name="KARACAOGLU Osman-Nuri" userId="07f2ce64-9168-441d-a419-878fb63e90a4" providerId="ADAL" clId="{D6C08198-241A-4860-8A98-54EB7D052826}" dt="2021-10-05T13:55:50.057" v="801" actId="1076"/>
          <ac:spMkLst>
            <pc:docMk/>
            <pc:sldMk cId="3587859122" sldId="308"/>
            <ac:spMk id="5" creationId="{6F7D1240-9AA6-450C-8ADD-69A7734086A9}"/>
          </ac:spMkLst>
        </pc:spChg>
        <pc:spChg chg="add mod">
          <ac:chgData name="KARACAOGLU Osman-Nuri" userId="07f2ce64-9168-441d-a419-878fb63e90a4" providerId="ADAL" clId="{D6C08198-241A-4860-8A98-54EB7D052826}" dt="2021-10-05T13:55:46.847" v="800" actId="1076"/>
          <ac:spMkLst>
            <pc:docMk/>
            <pc:sldMk cId="3587859122" sldId="308"/>
            <ac:spMk id="6" creationId="{ECBCF76C-CC88-453E-BE7B-192F3884A93D}"/>
          </ac:spMkLst>
        </pc:spChg>
        <pc:spChg chg="add mod">
          <ac:chgData name="KARACAOGLU Osman-Nuri" userId="07f2ce64-9168-441d-a419-878fb63e90a4" providerId="ADAL" clId="{D6C08198-241A-4860-8A98-54EB7D052826}" dt="2021-10-05T13:59:42.107" v="814" actId="207"/>
          <ac:spMkLst>
            <pc:docMk/>
            <pc:sldMk cId="3587859122" sldId="308"/>
            <ac:spMk id="7" creationId="{76B13F06-84FB-4464-BC6A-9C6D7BCB00AC}"/>
          </ac:spMkLst>
        </pc:spChg>
        <pc:spChg chg="mod">
          <ac:chgData name="KARACAOGLU Osman-Nuri" userId="07f2ce64-9168-441d-a419-878fb63e90a4" providerId="ADAL" clId="{D6C08198-241A-4860-8A98-54EB7D052826}" dt="2021-10-05T13:31:52.441" v="678"/>
          <ac:spMkLst>
            <pc:docMk/>
            <pc:sldMk cId="3587859122" sldId="308"/>
            <ac:spMk id="8" creationId="{0B184CDC-AC59-4BBE-9EB8-A0BAB32BCF36}"/>
          </ac:spMkLst>
        </pc:spChg>
        <pc:grpChg chg="del">
          <ac:chgData name="KARACAOGLU Osman-Nuri" userId="07f2ce64-9168-441d-a419-878fb63e90a4" providerId="ADAL" clId="{D6C08198-241A-4860-8A98-54EB7D052826}" dt="2021-10-05T13:31:46.838" v="676" actId="478"/>
          <ac:grpSpMkLst>
            <pc:docMk/>
            <pc:sldMk cId="3587859122" sldId="308"/>
            <ac:grpSpMk id="42" creationId="{703E3917-7563-48DF-823D-D1313324532B}"/>
          </ac:grpSpMkLst>
        </pc:grpChg>
        <pc:picChg chg="del">
          <ac:chgData name="KARACAOGLU Osman-Nuri" userId="07f2ce64-9168-441d-a419-878fb63e90a4" providerId="ADAL" clId="{D6C08198-241A-4860-8A98-54EB7D052826}" dt="2021-10-05T13:31:49.345" v="677" actId="478"/>
          <ac:picMkLst>
            <pc:docMk/>
            <pc:sldMk cId="3587859122" sldId="308"/>
            <ac:picMk id="23" creationId="{F1F8B377-4CB6-4871-92B1-41CD748923B5}"/>
          </ac:picMkLst>
        </pc:picChg>
        <pc:picChg chg="add mod">
          <ac:chgData name="KARACAOGLU Osman-Nuri" userId="07f2ce64-9168-441d-a419-878fb63e90a4" providerId="ADAL" clId="{D6C08198-241A-4860-8A98-54EB7D052826}" dt="2021-10-05T13:36:30.076" v="794" actId="14100"/>
          <ac:picMkLst>
            <pc:docMk/>
            <pc:sldMk cId="3587859122" sldId="308"/>
            <ac:picMk id="24" creationId="{01F00EC1-C4AB-4C5C-BBFE-BB3FE29F9B96}"/>
          </ac:picMkLst>
        </pc:picChg>
        <pc:picChg chg="add mod">
          <ac:chgData name="KARACAOGLU Osman-Nuri" userId="07f2ce64-9168-441d-a419-878fb63e90a4" providerId="ADAL" clId="{D6C08198-241A-4860-8A98-54EB7D052826}" dt="2021-10-05T13:53:24.409" v="795" actId="1076"/>
          <ac:picMkLst>
            <pc:docMk/>
            <pc:sldMk cId="3587859122" sldId="308"/>
            <ac:picMk id="28" creationId="{CEE64735-C980-49F3-89B5-939FC19640E2}"/>
          </ac:picMkLst>
        </pc:picChg>
        <pc:picChg chg="add mod">
          <ac:chgData name="KARACAOGLU Osman-Nuri" userId="07f2ce64-9168-441d-a419-878fb63e90a4" providerId="ADAL" clId="{D6C08198-241A-4860-8A98-54EB7D052826}" dt="2021-10-05T13:53:24.409" v="795" actId="1076"/>
          <ac:picMkLst>
            <pc:docMk/>
            <pc:sldMk cId="3587859122" sldId="308"/>
            <ac:picMk id="29" creationId="{635C5722-8F6C-42DB-A82E-B5687386E52D}"/>
          </ac:picMkLst>
        </pc:picChg>
        <pc:picChg chg="add del mod">
          <ac:chgData name="KARACAOGLU Osman-Nuri" userId="07f2ce64-9168-441d-a419-878fb63e90a4" providerId="ADAL" clId="{D6C08198-241A-4860-8A98-54EB7D052826}" dt="2021-10-05T13:59:34.110" v="812" actId="478"/>
          <ac:picMkLst>
            <pc:docMk/>
            <pc:sldMk cId="3587859122" sldId="308"/>
            <ac:picMk id="31" creationId="{CE236119-762E-40EE-941A-C4EDE7E9B93B}"/>
          </ac:picMkLst>
        </pc:picChg>
      </pc:sldChg>
      <pc:sldChg chg="addSp delSp modSp mod modAnim">
        <pc:chgData name="KARACAOGLU Osman-Nuri" userId="07f2ce64-9168-441d-a419-878fb63e90a4" providerId="ADAL" clId="{D6C08198-241A-4860-8A98-54EB7D052826}" dt="2021-10-05T14:14:41.627" v="987" actId="1076"/>
        <pc:sldMkLst>
          <pc:docMk/>
          <pc:sldMk cId="513756965" sldId="309"/>
        </pc:sldMkLst>
        <pc:spChg chg="add mod">
          <ac:chgData name="KARACAOGLU Osman-Nuri" userId="07f2ce64-9168-441d-a419-878fb63e90a4" providerId="ADAL" clId="{D6C08198-241A-4860-8A98-54EB7D052826}" dt="2021-10-05T14:13:21.356" v="946" actId="1076"/>
          <ac:spMkLst>
            <pc:docMk/>
            <pc:sldMk cId="513756965" sldId="309"/>
            <ac:spMk id="2" creationId="{8A91F482-F850-4A6B-8D72-E934EBC66185}"/>
          </ac:spMkLst>
        </pc:spChg>
        <pc:spChg chg="add mod">
          <ac:chgData name="KARACAOGLU Osman-Nuri" userId="07f2ce64-9168-441d-a419-878fb63e90a4" providerId="ADAL" clId="{D6C08198-241A-4860-8A98-54EB7D052826}" dt="2021-10-05T14:13:27.210" v="947" actId="1076"/>
          <ac:spMkLst>
            <pc:docMk/>
            <pc:sldMk cId="513756965" sldId="309"/>
            <ac:spMk id="3" creationId="{BBC35875-12B1-4DA7-8E69-04FA47BBD56B}"/>
          </ac:spMkLst>
        </pc:spChg>
        <pc:spChg chg="add mod">
          <ac:chgData name="KARACAOGLU Osman-Nuri" userId="07f2ce64-9168-441d-a419-878fb63e90a4" providerId="ADAL" clId="{D6C08198-241A-4860-8A98-54EB7D052826}" dt="2021-10-05T14:13:27.210" v="947" actId="1076"/>
          <ac:spMkLst>
            <pc:docMk/>
            <pc:sldMk cId="513756965" sldId="309"/>
            <ac:spMk id="4" creationId="{AA332F93-4EDA-4B9C-8E96-A6EFB842DC42}"/>
          </ac:spMkLst>
        </pc:spChg>
        <pc:spChg chg="mod">
          <ac:chgData name="KARACAOGLU Osman-Nuri" userId="07f2ce64-9168-441d-a419-878fb63e90a4" providerId="ADAL" clId="{D6C08198-241A-4860-8A98-54EB7D052826}" dt="2021-10-05T14:00:17.181" v="818"/>
          <ac:spMkLst>
            <pc:docMk/>
            <pc:sldMk cId="513756965" sldId="309"/>
            <ac:spMk id="8" creationId="{0B184CDC-AC59-4BBE-9EB8-A0BAB32BCF36}"/>
          </ac:spMkLst>
        </pc:spChg>
        <pc:spChg chg="add del mod">
          <ac:chgData name="KARACAOGLU Osman-Nuri" userId="07f2ce64-9168-441d-a419-878fb63e90a4" providerId="ADAL" clId="{D6C08198-241A-4860-8A98-54EB7D052826}" dt="2021-10-05T14:00:20.373" v="819" actId="478"/>
          <ac:spMkLst>
            <pc:docMk/>
            <pc:sldMk cId="513756965" sldId="309"/>
            <ac:spMk id="32" creationId="{4C5ED519-FB3A-47A7-85A4-1F168DA03A7E}"/>
          </ac:spMkLst>
        </pc:spChg>
        <pc:spChg chg="add mod">
          <ac:chgData name="KARACAOGLU Osman-Nuri" userId="07f2ce64-9168-441d-a419-878fb63e90a4" providerId="ADAL" clId="{D6C08198-241A-4860-8A98-54EB7D052826}" dt="2021-10-05T14:14:41.627" v="987" actId="1076"/>
          <ac:spMkLst>
            <pc:docMk/>
            <pc:sldMk cId="513756965" sldId="309"/>
            <ac:spMk id="45" creationId="{AAB538F1-A18B-47B2-B1D8-847DAADA9DA4}"/>
          </ac:spMkLst>
        </pc:spChg>
        <pc:spChg chg="add mod">
          <ac:chgData name="KARACAOGLU Osman-Nuri" userId="07f2ce64-9168-441d-a419-878fb63e90a4" providerId="ADAL" clId="{D6C08198-241A-4860-8A98-54EB7D052826}" dt="2021-10-05T14:14:36.227" v="986" actId="207"/>
          <ac:spMkLst>
            <pc:docMk/>
            <pc:sldMk cId="513756965" sldId="309"/>
            <ac:spMk id="46" creationId="{F4C0B05F-3CAA-4859-BEF4-F6BB1B19DA44}"/>
          </ac:spMkLst>
        </pc:spChg>
        <pc:grpChg chg="del">
          <ac:chgData name="KARACAOGLU Osman-Nuri" userId="07f2ce64-9168-441d-a419-878fb63e90a4" providerId="ADAL" clId="{D6C08198-241A-4860-8A98-54EB7D052826}" dt="2021-10-05T13:59:47.684" v="815" actId="478"/>
          <ac:grpSpMkLst>
            <pc:docMk/>
            <pc:sldMk cId="513756965" sldId="309"/>
            <ac:grpSpMk id="22" creationId="{A61A8C8E-45B8-4B63-BDCD-7C07AD54BD6D}"/>
          </ac:grpSpMkLst>
        </pc:grpChg>
        <pc:picChg chg="del">
          <ac:chgData name="KARACAOGLU Osman-Nuri" userId="07f2ce64-9168-441d-a419-878fb63e90a4" providerId="ADAL" clId="{D6C08198-241A-4860-8A98-54EB7D052826}" dt="2021-10-05T13:59:48.695" v="816" actId="478"/>
          <ac:picMkLst>
            <pc:docMk/>
            <pc:sldMk cId="513756965" sldId="309"/>
            <ac:picMk id="43" creationId="{CD52E3B9-0867-44E7-8289-D41D85ED3839}"/>
          </ac:picMkLst>
        </pc:picChg>
        <pc:picChg chg="add del mod">
          <ac:chgData name="KARACAOGLU Osman-Nuri" userId="07f2ce64-9168-441d-a419-878fb63e90a4" providerId="ADAL" clId="{D6C08198-241A-4860-8A98-54EB7D052826}" dt="2021-10-05T14:01:00.376" v="828" actId="478"/>
          <ac:picMkLst>
            <pc:docMk/>
            <pc:sldMk cId="513756965" sldId="309"/>
            <ac:picMk id="44" creationId="{A6CDCBBC-3E7F-4E92-8893-211B51CB242B}"/>
          </ac:picMkLst>
        </pc:picChg>
        <pc:picChg chg="add mod">
          <ac:chgData name="KARACAOGLU Osman-Nuri" userId="07f2ce64-9168-441d-a419-878fb63e90a4" providerId="ADAL" clId="{D6C08198-241A-4860-8A98-54EB7D052826}" dt="2021-10-05T14:13:30.335" v="949" actId="1076"/>
          <ac:picMkLst>
            <pc:docMk/>
            <pc:sldMk cId="513756965" sldId="309"/>
            <ac:picMk id="47" creationId="{327C9517-03DC-44FB-AE5E-EF082B0C6FBE}"/>
          </ac:picMkLst>
        </pc:picChg>
        <pc:picChg chg="add mod">
          <ac:chgData name="KARACAOGLU Osman-Nuri" userId="07f2ce64-9168-441d-a419-878fb63e90a4" providerId="ADAL" clId="{D6C08198-241A-4860-8A98-54EB7D052826}" dt="2021-10-05T14:13:28.879" v="948" actId="1076"/>
          <ac:picMkLst>
            <pc:docMk/>
            <pc:sldMk cId="513756965" sldId="309"/>
            <ac:picMk id="48" creationId="{2E39A5F9-D043-488E-8DE0-7A5B897B9A68}"/>
          </ac:picMkLst>
        </pc:picChg>
        <pc:picChg chg="add mod">
          <ac:chgData name="KARACAOGLU Osman-Nuri" userId="07f2ce64-9168-441d-a419-878fb63e90a4" providerId="ADAL" clId="{D6C08198-241A-4860-8A98-54EB7D052826}" dt="2021-10-05T14:11:21.264" v="931" actId="1076"/>
          <ac:picMkLst>
            <pc:docMk/>
            <pc:sldMk cId="513756965" sldId="309"/>
            <ac:picMk id="49" creationId="{1A710ACB-9CEF-4C0C-8828-13275FF22B62}"/>
          </ac:picMkLst>
        </pc:picChg>
        <pc:picChg chg="add mod">
          <ac:chgData name="KARACAOGLU Osman-Nuri" userId="07f2ce64-9168-441d-a419-878fb63e90a4" providerId="ADAL" clId="{D6C08198-241A-4860-8A98-54EB7D052826}" dt="2021-10-05T14:13:48.079" v="956" actId="1076"/>
          <ac:picMkLst>
            <pc:docMk/>
            <pc:sldMk cId="513756965" sldId="309"/>
            <ac:picMk id="50" creationId="{F3995233-55D9-4D6D-AAC4-1ADBB71181AB}"/>
          </ac:picMkLst>
        </pc:picChg>
      </pc:sldChg>
      <pc:sldChg chg="delSp mod">
        <pc:chgData name="KARACAOGLU Osman-Nuri" userId="07f2ce64-9168-441d-a419-878fb63e90a4" providerId="ADAL" clId="{D6C08198-241A-4860-8A98-54EB7D052826}" dt="2021-10-05T14:04:05.430" v="829" actId="478"/>
        <pc:sldMkLst>
          <pc:docMk/>
          <pc:sldMk cId="840169536" sldId="310"/>
        </pc:sldMkLst>
        <pc:picChg chg="del">
          <ac:chgData name="KARACAOGLU Osman-Nuri" userId="07f2ce64-9168-441d-a419-878fb63e90a4" providerId="ADAL" clId="{D6C08198-241A-4860-8A98-54EB7D052826}" dt="2021-10-05T14:04:05.430" v="829" actId="478"/>
          <ac:picMkLst>
            <pc:docMk/>
            <pc:sldMk cId="840169536" sldId="310"/>
            <ac:picMk id="5" creationId="{5E15B2E0-F8F5-4B8A-9B4C-4475CCB701B6}"/>
          </ac:picMkLst>
        </pc:picChg>
      </pc:sldChg>
      <pc:sldChg chg="delSp mod">
        <pc:chgData name="KARACAOGLU Osman-Nuri" userId="07f2ce64-9168-441d-a419-878fb63e90a4" providerId="ADAL" clId="{D6C08198-241A-4860-8A98-54EB7D052826}" dt="2021-10-05T14:04:12.850" v="831" actId="478"/>
        <pc:sldMkLst>
          <pc:docMk/>
          <pc:sldMk cId="1705973982" sldId="311"/>
        </pc:sldMkLst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7" creationId="{E0B08684-ECE0-45BC-833B-06F8F0B84139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8" creationId="{C43A31D2-C005-4EDC-AD9B-92BC8FC748D6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9" creationId="{8F1D17D0-B807-4AE0-99FE-90F2DAD68601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0" creationId="{E6C65A5C-960F-4B54-A1BC-586159087185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1" creationId="{B1CA5EB8-366D-4728-BDA2-FC4FE787AA08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2" creationId="{E11A002B-43F8-4908-BA61-AC3A51A42AAC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3" creationId="{CE4723F7-6DD1-4889-9F0C-9AE0F0E9AABB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4" creationId="{000B3DF8-A219-4FD1-8E80-720789F8A5E1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5" creationId="{21B73539-0C03-4EF5-B97C-09781AD722FF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6" creationId="{7137C5C7-AEA1-4F93-A313-77CB271806F7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7" creationId="{E0E2BC0D-455A-4C5C-BE35-4B6C1B0F01B4}"/>
          </ac:spMkLst>
        </pc:spChg>
        <pc:spChg chg="del">
          <ac:chgData name="KARACAOGLU Osman-Nuri" userId="07f2ce64-9168-441d-a419-878fb63e90a4" providerId="ADAL" clId="{D6C08198-241A-4860-8A98-54EB7D052826}" dt="2021-10-05T14:04:12.850" v="831" actId="478"/>
          <ac:spMkLst>
            <pc:docMk/>
            <pc:sldMk cId="1705973982" sldId="311"/>
            <ac:spMk id="18" creationId="{E3B26297-D141-4166-A224-8E1B4E630788}"/>
          </ac:spMkLst>
        </pc:spChg>
        <pc:picChg chg="del">
          <ac:chgData name="KARACAOGLU Osman-Nuri" userId="07f2ce64-9168-441d-a419-878fb63e90a4" providerId="ADAL" clId="{D6C08198-241A-4860-8A98-54EB7D052826}" dt="2021-10-05T14:04:09.271" v="830" actId="478"/>
          <ac:picMkLst>
            <pc:docMk/>
            <pc:sldMk cId="1705973982" sldId="311"/>
            <ac:picMk id="6" creationId="{3575043F-5801-4FEA-A922-6D6F70357B7A}"/>
          </ac:picMkLst>
        </pc:picChg>
      </pc:sldChg>
      <pc:sldChg chg="delSp mod">
        <pc:chgData name="KARACAOGLU Osman-Nuri" userId="07f2ce64-9168-441d-a419-878fb63e90a4" providerId="ADAL" clId="{D6C08198-241A-4860-8A98-54EB7D052826}" dt="2021-10-05T14:04:15.085" v="832" actId="478"/>
        <pc:sldMkLst>
          <pc:docMk/>
          <pc:sldMk cId="3810412827" sldId="312"/>
        </pc:sldMkLst>
        <pc:grpChg chg="del">
          <ac:chgData name="KARACAOGLU Osman-Nuri" userId="07f2ce64-9168-441d-a419-878fb63e90a4" providerId="ADAL" clId="{D6C08198-241A-4860-8A98-54EB7D052826}" dt="2021-10-05T14:04:15.085" v="832" actId="478"/>
          <ac:grpSpMkLst>
            <pc:docMk/>
            <pc:sldMk cId="3810412827" sldId="312"/>
            <ac:grpSpMk id="24" creationId="{8B378486-847A-43BD-BBAA-84AA90587E94}"/>
          </ac:grpSpMkLst>
        </pc:grpChg>
      </pc:sldChg>
      <pc:sldChg chg="delSp mod">
        <pc:chgData name="KARACAOGLU Osman-Nuri" userId="07f2ce64-9168-441d-a419-878fb63e90a4" providerId="ADAL" clId="{D6C08198-241A-4860-8A98-54EB7D052826}" dt="2021-10-05T14:04:17.668" v="833" actId="478"/>
        <pc:sldMkLst>
          <pc:docMk/>
          <pc:sldMk cId="1440622045" sldId="313"/>
        </pc:sldMkLst>
        <pc:grpChg chg="del">
          <ac:chgData name="KARACAOGLU Osman-Nuri" userId="07f2ce64-9168-441d-a419-878fb63e90a4" providerId="ADAL" clId="{D6C08198-241A-4860-8A98-54EB7D052826}" dt="2021-10-05T14:04:17.668" v="833" actId="478"/>
          <ac:grpSpMkLst>
            <pc:docMk/>
            <pc:sldMk cId="1440622045" sldId="313"/>
            <ac:grpSpMk id="23" creationId="{20861BC4-FB6E-4857-ACA8-67101F94F8F3}"/>
          </ac:grpSpMkLst>
        </pc:grpChg>
      </pc:sldChg>
      <pc:sldChg chg="delSp">
        <pc:chgData name="KARACAOGLU Osman-Nuri" userId="07f2ce64-9168-441d-a419-878fb63e90a4" providerId="ADAL" clId="{D6C08198-241A-4860-8A98-54EB7D052826}" dt="2021-10-05T14:04:21.395" v="834" actId="478"/>
        <pc:sldMkLst>
          <pc:docMk/>
          <pc:sldMk cId="953097812" sldId="314"/>
        </pc:sldMkLst>
        <pc:grpChg chg="del">
          <ac:chgData name="KARACAOGLU Osman-Nuri" userId="07f2ce64-9168-441d-a419-878fb63e90a4" providerId="ADAL" clId="{D6C08198-241A-4860-8A98-54EB7D052826}" dt="2021-10-05T14:04:21.395" v="834" actId="478"/>
          <ac:grpSpMkLst>
            <pc:docMk/>
            <pc:sldMk cId="953097812" sldId="314"/>
            <ac:grpSpMk id="31" creationId="{A708E989-1B7D-4D88-A2AD-8D0D8CCBFDB9}"/>
          </ac:grpSpMkLst>
        </pc:grpChg>
      </pc:sldChg>
      <pc:sldChg chg="delSp mod">
        <pc:chgData name="KARACAOGLU Osman-Nuri" userId="07f2ce64-9168-441d-a419-878fb63e90a4" providerId="ADAL" clId="{D6C08198-241A-4860-8A98-54EB7D052826}" dt="2021-10-05T14:04:24.791" v="835" actId="478"/>
        <pc:sldMkLst>
          <pc:docMk/>
          <pc:sldMk cId="49408881" sldId="315"/>
        </pc:sldMkLst>
        <pc:picChg chg="del">
          <ac:chgData name="KARACAOGLU Osman-Nuri" userId="07f2ce64-9168-441d-a419-878fb63e90a4" providerId="ADAL" clId="{D6C08198-241A-4860-8A98-54EB7D052826}" dt="2021-10-05T14:04:24.791" v="835" actId="478"/>
          <ac:picMkLst>
            <pc:docMk/>
            <pc:sldMk cId="49408881" sldId="315"/>
            <ac:picMk id="31" creationId="{F87986DC-106E-43F1-9224-CBA0976F5CBF}"/>
          </ac:picMkLst>
        </pc:picChg>
      </pc:sldChg>
      <pc:sldChg chg="delSp mod">
        <pc:chgData name="KARACAOGLU Osman-Nuri" userId="07f2ce64-9168-441d-a419-878fb63e90a4" providerId="ADAL" clId="{D6C08198-241A-4860-8A98-54EB7D052826}" dt="2021-10-05T14:04:26.680" v="836" actId="478"/>
        <pc:sldMkLst>
          <pc:docMk/>
          <pc:sldMk cId="2754276288" sldId="316"/>
        </pc:sldMkLst>
        <pc:grpChg chg="del">
          <ac:chgData name="KARACAOGLU Osman-Nuri" userId="07f2ce64-9168-441d-a419-878fb63e90a4" providerId="ADAL" clId="{D6C08198-241A-4860-8A98-54EB7D052826}" dt="2021-10-05T14:04:26.680" v="836" actId="478"/>
          <ac:grpSpMkLst>
            <pc:docMk/>
            <pc:sldMk cId="2754276288" sldId="316"/>
            <ac:grpSpMk id="25" creationId="{FE577ECB-4E21-4189-AD8F-79117598678B}"/>
          </ac:grpSpMkLst>
        </pc:grpChg>
      </pc:sldChg>
      <pc:sldChg chg="delSp mod">
        <pc:chgData name="KARACAOGLU Osman-Nuri" userId="07f2ce64-9168-441d-a419-878fb63e90a4" providerId="ADAL" clId="{D6C08198-241A-4860-8A98-54EB7D052826}" dt="2021-10-05T14:04:29.719" v="837" actId="478"/>
        <pc:sldMkLst>
          <pc:docMk/>
          <pc:sldMk cId="625401664" sldId="317"/>
        </pc:sldMkLst>
        <pc:grpChg chg="del">
          <ac:chgData name="KARACAOGLU Osman-Nuri" userId="07f2ce64-9168-441d-a419-878fb63e90a4" providerId="ADAL" clId="{D6C08198-241A-4860-8A98-54EB7D052826}" dt="2021-10-05T14:04:29.719" v="837" actId="478"/>
          <ac:grpSpMkLst>
            <pc:docMk/>
            <pc:sldMk cId="625401664" sldId="317"/>
            <ac:grpSpMk id="20" creationId="{B8062B0F-BB11-46B3-8B4E-3A94A48F17CA}"/>
          </ac:grpSpMkLst>
        </pc:grpChg>
      </pc:sldChg>
      <pc:sldChg chg="addSp delSp mod">
        <pc:chgData name="KARACAOGLU Osman-Nuri" userId="07f2ce64-9168-441d-a419-878fb63e90a4" providerId="ADAL" clId="{D6C08198-241A-4860-8A98-54EB7D052826}" dt="2021-10-05T14:04:44.700" v="840" actId="478"/>
        <pc:sldMkLst>
          <pc:docMk/>
          <pc:sldMk cId="1463027475" sldId="318"/>
        </pc:sldMkLst>
        <pc:grpChg chg="add del">
          <ac:chgData name="KARACAOGLU Osman-Nuri" userId="07f2ce64-9168-441d-a419-878fb63e90a4" providerId="ADAL" clId="{D6C08198-241A-4860-8A98-54EB7D052826}" dt="2021-10-05T14:04:44.700" v="840" actId="478"/>
          <ac:grpSpMkLst>
            <pc:docMk/>
            <pc:sldMk cId="1463027475" sldId="318"/>
            <ac:grpSpMk id="25" creationId="{1BD446DF-8A9B-479D-BBE9-133434081332}"/>
          </ac:grpSpMkLst>
        </pc:grpChg>
      </pc:sldChg>
    </pc:docChg>
  </pc:docChgLst>
  <pc:docChgLst>
    <pc:chgData name="KARACAOGLU Osman-Nuri" userId="07f2ce64-9168-441d-a419-878fb63e90a4" providerId="ADAL" clId="{D9223073-C619-45FF-A3BF-0C6AB9A02809}"/>
    <pc:docChg chg="undo custSel addSld delSld modSld">
      <pc:chgData name="KARACAOGLU Osman-Nuri" userId="07f2ce64-9168-441d-a419-878fb63e90a4" providerId="ADAL" clId="{D9223073-C619-45FF-A3BF-0C6AB9A02809}" dt="2021-10-21T06:46:42.218" v="1530" actId="478"/>
      <pc:docMkLst>
        <pc:docMk/>
      </pc:docMkLst>
      <pc:sldChg chg="del">
        <pc:chgData name="KARACAOGLU Osman-Nuri" userId="07f2ce64-9168-441d-a419-878fb63e90a4" providerId="ADAL" clId="{D9223073-C619-45FF-A3BF-0C6AB9A02809}" dt="2021-10-20T11:20:19.184" v="7" actId="47"/>
        <pc:sldMkLst>
          <pc:docMk/>
          <pc:sldMk cId="1152844990" sldId="299"/>
        </pc:sldMkLst>
      </pc:sldChg>
      <pc:sldChg chg="addSp delSp modSp mod">
        <pc:chgData name="KARACAOGLU Osman-Nuri" userId="07f2ce64-9168-441d-a419-878fb63e90a4" providerId="ADAL" clId="{D9223073-C619-45FF-A3BF-0C6AB9A02809}" dt="2021-10-20T13:54:47.982" v="1525" actId="1076"/>
        <pc:sldMkLst>
          <pc:docMk/>
          <pc:sldMk cId="4246061267" sldId="305"/>
        </pc:sldMkLst>
        <pc:spChg chg="add mod">
          <ac:chgData name="KARACAOGLU Osman-Nuri" userId="07f2ce64-9168-441d-a419-878fb63e90a4" providerId="ADAL" clId="{D9223073-C619-45FF-A3BF-0C6AB9A02809}" dt="2021-10-20T13:54:47.982" v="1525" actId="1076"/>
          <ac:spMkLst>
            <pc:docMk/>
            <pc:sldMk cId="4246061267" sldId="305"/>
            <ac:spMk id="8" creationId="{EAF12181-0D86-4472-95C8-DD1CA192EBA3}"/>
          </ac:spMkLst>
        </pc:spChg>
        <pc:spChg chg="mod">
          <ac:chgData name="KARACAOGLU Osman-Nuri" userId="07f2ce64-9168-441d-a419-878fb63e90a4" providerId="ADAL" clId="{D9223073-C619-45FF-A3BF-0C6AB9A02809}" dt="2021-10-20T13:54:39.322" v="1524" actId="1076"/>
          <ac:spMkLst>
            <pc:docMk/>
            <pc:sldMk cId="4246061267" sldId="305"/>
            <ac:spMk id="15" creationId="{46A9F089-C925-48A1-B75F-0E88D1EE3823}"/>
          </ac:spMkLst>
        </pc:spChg>
        <pc:spChg chg="del">
          <ac:chgData name="KARACAOGLU Osman-Nuri" userId="07f2ce64-9168-441d-a419-878fb63e90a4" providerId="ADAL" clId="{D9223073-C619-45FF-A3BF-0C6AB9A02809}" dt="2021-10-20T13:54:35.565" v="1521" actId="478"/>
          <ac:spMkLst>
            <pc:docMk/>
            <pc:sldMk cId="4246061267" sldId="305"/>
            <ac:spMk id="16" creationId="{EAF12181-0D86-4472-95C8-DD1CA192EBA3}"/>
          </ac:spMkLst>
        </pc:spChg>
      </pc:sldChg>
      <pc:sldChg chg="addSp delSp modSp mod">
        <pc:chgData name="KARACAOGLU Osman-Nuri" userId="07f2ce64-9168-441d-a419-878fb63e90a4" providerId="ADAL" clId="{D9223073-C619-45FF-A3BF-0C6AB9A02809}" dt="2021-10-21T06:39:00.045" v="1527" actId="1076"/>
        <pc:sldMkLst>
          <pc:docMk/>
          <pc:sldMk cId="2256124591" sldId="306"/>
        </pc:sldMkLst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2" creationId="{2AF0664B-3C89-44EE-93B2-0C888440AF05}"/>
          </ac:spMkLst>
        </pc:spChg>
        <pc:spChg chg="mod">
          <ac:chgData name="KARACAOGLU Osman-Nuri" userId="07f2ce64-9168-441d-a419-878fb63e90a4" providerId="ADAL" clId="{D9223073-C619-45FF-A3BF-0C6AB9A02809}" dt="2021-10-20T11:32:50.003" v="142" actId="1076"/>
          <ac:spMkLst>
            <pc:docMk/>
            <pc:sldMk cId="2256124591" sldId="306"/>
            <ac:spMk id="3" creationId="{92D6589B-D726-4A64-9247-D0803FA24F5C}"/>
          </ac:spMkLst>
        </pc:spChg>
        <pc:spChg chg="del">
          <ac:chgData name="KARACAOGLU Osman-Nuri" userId="07f2ce64-9168-441d-a419-878fb63e90a4" providerId="ADAL" clId="{D9223073-C619-45FF-A3BF-0C6AB9A02809}" dt="2021-10-20T10:38:13.729" v="0" actId="478"/>
          <ac:spMkLst>
            <pc:docMk/>
            <pc:sldMk cId="2256124591" sldId="306"/>
            <ac:spMk id="4" creationId="{34264E88-A718-4F7D-8F59-64F1ACB56156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6" creationId="{FD25F4D6-4E0E-4529-91F6-19944014293E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7" creationId="{05141E63-6894-41CC-921C-90D0D9D90E4E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8" creationId="{22D4F997-A2A8-45B1-9E91-DD33AC269C23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9" creationId="{562AFDFB-81CB-493A-A231-18231B09C4DB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0" creationId="{72A594C8-7643-41A8-A082-F2FED8A1E95A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1" creationId="{22E617D2-345C-4D75-AE81-C693C9515F5D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2" creationId="{9AE04AAB-CAA3-4EFD-960D-1A338161CB65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3" creationId="{5E0704FE-FED4-43CC-88E8-C6E77D496503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4" creationId="{D8CFEAD4-1228-4A29-8332-43EC83F54AA1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5" creationId="{AC0A7E74-C8DF-4F81-BDDB-8920C2624845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6" creationId="{EAB6EEEF-529C-4582-A483-3EB7F9D26A6F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17" creationId="{A2C8A585-1475-4F39-811A-AEFF125E022C}"/>
          </ac:spMkLst>
        </pc:spChg>
        <pc:spChg chg="add del mod">
          <ac:chgData name="KARACAOGLU Osman-Nuri" userId="07f2ce64-9168-441d-a419-878fb63e90a4" providerId="ADAL" clId="{D9223073-C619-45FF-A3BF-0C6AB9A02809}" dt="2021-10-20T11:43:05.443" v="459"/>
          <ac:spMkLst>
            <pc:docMk/>
            <pc:sldMk cId="2256124591" sldId="306"/>
            <ac:spMk id="19" creationId="{AB2DDA7C-4913-46E1-8595-0286BF6EC271}"/>
          </ac:spMkLst>
        </pc:spChg>
        <pc:spChg chg="del">
          <ac:chgData name="KARACAOGLU Osman-Nuri" userId="07f2ce64-9168-441d-a419-878fb63e90a4" providerId="ADAL" clId="{D9223073-C619-45FF-A3BF-0C6AB9A02809}" dt="2021-10-20T10:38:18.670" v="1" actId="478"/>
          <ac:spMkLst>
            <pc:docMk/>
            <pc:sldMk cId="2256124591" sldId="306"/>
            <ac:spMk id="21" creationId="{988773B6-D239-4F8A-8F89-F83D92C9CA8B}"/>
          </ac:spMkLst>
        </pc:spChg>
        <pc:spChg chg="add mod">
          <ac:chgData name="KARACAOGLU Osman-Nuri" userId="07f2ce64-9168-441d-a419-878fb63e90a4" providerId="ADAL" clId="{D9223073-C619-45FF-A3BF-0C6AB9A02809}" dt="2021-10-20T11:40:40.078" v="405" actId="1076"/>
          <ac:spMkLst>
            <pc:docMk/>
            <pc:sldMk cId="2256124591" sldId="306"/>
            <ac:spMk id="22" creationId="{229511BE-30A5-44F4-95F3-D59193F57612}"/>
          </ac:spMkLst>
        </pc:spChg>
        <pc:spChg chg="add mod">
          <ac:chgData name="KARACAOGLU Osman-Nuri" userId="07f2ce64-9168-441d-a419-878fb63e90a4" providerId="ADAL" clId="{D9223073-C619-45FF-A3BF-0C6AB9A02809}" dt="2021-10-20T11:44:03.748" v="463" actId="20577"/>
          <ac:spMkLst>
            <pc:docMk/>
            <pc:sldMk cId="2256124591" sldId="306"/>
            <ac:spMk id="23" creationId="{2FE4EB26-71ED-4B0C-84BC-42E36B6F5BCD}"/>
          </ac:spMkLst>
        </pc:spChg>
        <pc:spChg chg="add mod">
          <ac:chgData name="KARACAOGLU Osman-Nuri" userId="07f2ce64-9168-441d-a419-878fb63e90a4" providerId="ADAL" clId="{D9223073-C619-45FF-A3BF-0C6AB9A02809}" dt="2021-10-20T11:31:09.550" v="75" actId="1076"/>
          <ac:spMkLst>
            <pc:docMk/>
            <pc:sldMk cId="2256124591" sldId="306"/>
            <ac:spMk id="24" creationId="{BEC953FA-A2D1-4AEC-B0CA-87BE83B89543}"/>
          </ac:spMkLst>
        </pc:spChg>
        <pc:spChg chg="add mod">
          <ac:chgData name="KARACAOGLU Osman-Nuri" userId="07f2ce64-9168-441d-a419-878fb63e90a4" providerId="ADAL" clId="{D9223073-C619-45FF-A3BF-0C6AB9A02809}" dt="2021-10-20T13:31:48.998" v="1490" actId="115"/>
          <ac:spMkLst>
            <pc:docMk/>
            <pc:sldMk cId="2256124591" sldId="306"/>
            <ac:spMk id="25" creationId="{E918E282-A48D-4FC1-989B-5E07890509B0}"/>
          </ac:spMkLst>
        </pc:spChg>
        <pc:spChg chg="add mod">
          <ac:chgData name="KARACAOGLU Osman-Nuri" userId="07f2ce64-9168-441d-a419-878fb63e90a4" providerId="ADAL" clId="{D9223073-C619-45FF-A3BF-0C6AB9A02809}" dt="2021-10-20T11:37:05.874" v="297" actId="1076"/>
          <ac:spMkLst>
            <pc:docMk/>
            <pc:sldMk cId="2256124591" sldId="306"/>
            <ac:spMk id="26" creationId="{4EB95757-7C40-4BB2-AD4C-96AA5F0B6041}"/>
          </ac:spMkLst>
        </pc:spChg>
        <pc:spChg chg="add mod">
          <ac:chgData name="KARACAOGLU Osman-Nuri" userId="07f2ce64-9168-441d-a419-878fb63e90a4" providerId="ADAL" clId="{D9223073-C619-45FF-A3BF-0C6AB9A02809}" dt="2021-10-20T11:47:53.927" v="573" actId="208"/>
          <ac:spMkLst>
            <pc:docMk/>
            <pc:sldMk cId="2256124591" sldId="306"/>
            <ac:spMk id="27" creationId="{BE074756-5D5B-4CCA-AE00-E961359CE2CA}"/>
          </ac:spMkLst>
        </pc:spChg>
        <pc:spChg chg="add mod">
          <ac:chgData name="KARACAOGLU Osman-Nuri" userId="07f2ce64-9168-441d-a419-878fb63e90a4" providerId="ADAL" clId="{D9223073-C619-45FF-A3BF-0C6AB9A02809}" dt="2021-10-20T11:39:14.295" v="351" actId="1076"/>
          <ac:spMkLst>
            <pc:docMk/>
            <pc:sldMk cId="2256124591" sldId="306"/>
            <ac:spMk id="28" creationId="{1D019013-93C6-40C2-A363-D860003171C6}"/>
          </ac:spMkLst>
        </pc:spChg>
        <pc:spChg chg="add mod">
          <ac:chgData name="KARACAOGLU Osman-Nuri" userId="07f2ce64-9168-441d-a419-878fb63e90a4" providerId="ADAL" clId="{D9223073-C619-45FF-A3BF-0C6AB9A02809}" dt="2021-10-20T11:47:53.927" v="573" actId="208"/>
          <ac:spMkLst>
            <pc:docMk/>
            <pc:sldMk cId="2256124591" sldId="306"/>
            <ac:spMk id="29" creationId="{47532415-9681-4F10-9D30-0DBF12E408EF}"/>
          </ac:spMkLst>
        </pc:spChg>
        <pc:spChg chg="add mod">
          <ac:chgData name="KARACAOGLU Osman-Nuri" userId="07f2ce64-9168-441d-a419-878fb63e90a4" providerId="ADAL" clId="{D9223073-C619-45FF-A3BF-0C6AB9A02809}" dt="2021-10-20T13:32:52.618" v="1505" actId="1076"/>
          <ac:spMkLst>
            <pc:docMk/>
            <pc:sldMk cId="2256124591" sldId="306"/>
            <ac:spMk id="39" creationId="{F0E8991F-A39B-4741-8B02-1D595AB674CB}"/>
          </ac:spMkLst>
        </pc:spChg>
        <pc:spChg chg="add mod">
          <ac:chgData name="KARACAOGLU Osman-Nuri" userId="07f2ce64-9168-441d-a419-878fb63e90a4" providerId="ADAL" clId="{D9223073-C619-45FF-A3BF-0C6AB9A02809}" dt="2021-10-20T13:32:49.338" v="1504" actId="1076"/>
          <ac:spMkLst>
            <pc:docMk/>
            <pc:sldMk cId="2256124591" sldId="306"/>
            <ac:spMk id="40" creationId="{508FD5F7-C0A8-4044-8FD9-218B2F5E143C}"/>
          </ac:spMkLst>
        </pc:spChg>
        <pc:spChg chg="add mod">
          <ac:chgData name="KARACAOGLU Osman-Nuri" userId="07f2ce64-9168-441d-a419-878fb63e90a4" providerId="ADAL" clId="{D9223073-C619-45FF-A3BF-0C6AB9A02809}" dt="2021-10-20T13:32:33.865" v="1502" actId="14100"/>
          <ac:spMkLst>
            <pc:docMk/>
            <pc:sldMk cId="2256124591" sldId="306"/>
            <ac:spMk id="41" creationId="{56A0B7F3-A675-4239-8A5D-8C5D516D9A0D}"/>
          </ac:spMkLst>
        </pc:spChg>
        <pc:spChg chg="add mod">
          <ac:chgData name="KARACAOGLU Osman-Nuri" userId="07f2ce64-9168-441d-a419-878fb63e90a4" providerId="ADAL" clId="{D9223073-C619-45FF-A3BF-0C6AB9A02809}" dt="2021-10-20T13:32:27.318" v="1499" actId="1076"/>
          <ac:spMkLst>
            <pc:docMk/>
            <pc:sldMk cId="2256124591" sldId="306"/>
            <ac:spMk id="42" creationId="{036F2826-5F3E-4C34-A06A-B84E0B44F571}"/>
          </ac:spMkLst>
        </pc:spChg>
        <pc:spChg chg="add mod">
          <ac:chgData name="KARACAOGLU Osman-Nuri" userId="07f2ce64-9168-441d-a419-878fb63e90a4" providerId="ADAL" clId="{D9223073-C619-45FF-A3BF-0C6AB9A02809}" dt="2021-10-20T13:46:59.193" v="1520" actId="20577"/>
          <ac:spMkLst>
            <pc:docMk/>
            <pc:sldMk cId="2256124591" sldId="306"/>
            <ac:spMk id="43" creationId="{82638162-E4A9-40E2-9B53-26545DB0084A}"/>
          </ac:spMkLst>
        </pc:spChg>
        <pc:spChg chg="add mod">
          <ac:chgData name="KARACAOGLU Osman-Nuri" userId="07f2ce64-9168-441d-a419-878fb63e90a4" providerId="ADAL" clId="{D9223073-C619-45FF-A3BF-0C6AB9A02809}" dt="2021-10-20T11:49:46.052" v="590" actId="14100"/>
          <ac:spMkLst>
            <pc:docMk/>
            <pc:sldMk cId="2256124591" sldId="306"/>
            <ac:spMk id="45" creationId="{F5AD51B3-B440-4865-A6A8-D6172B4B2502}"/>
          </ac:spMkLst>
        </pc:spChg>
        <pc:picChg chg="del">
          <ac:chgData name="KARACAOGLU Osman-Nuri" userId="07f2ce64-9168-441d-a419-878fb63e90a4" providerId="ADAL" clId="{D9223073-C619-45FF-A3BF-0C6AB9A02809}" dt="2021-10-20T10:38:18.670" v="1" actId="478"/>
          <ac:picMkLst>
            <pc:docMk/>
            <pc:sldMk cId="2256124591" sldId="306"/>
            <ac:picMk id="5" creationId="{3C600D56-70C9-413D-A99F-68F728D87864}"/>
          </ac:picMkLst>
        </pc:picChg>
        <pc:picChg chg="add mod modCrop">
          <ac:chgData name="KARACAOGLU Osman-Nuri" userId="07f2ce64-9168-441d-a419-878fb63e90a4" providerId="ADAL" clId="{D9223073-C619-45FF-A3BF-0C6AB9A02809}" dt="2021-10-20T11:31:09.550" v="75" actId="1076"/>
          <ac:picMkLst>
            <pc:docMk/>
            <pc:sldMk cId="2256124591" sldId="306"/>
            <ac:picMk id="18" creationId="{2A9D6878-4ED3-45C5-9F65-A4317EF37378}"/>
          </ac:picMkLst>
        </pc:picChg>
        <pc:picChg chg="add del">
          <ac:chgData name="KARACAOGLU Osman-Nuri" userId="07f2ce64-9168-441d-a419-878fb63e90a4" providerId="ADAL" clId="{D9223073-C619-45FF-A3BF-0C6AB9A02809}" dt="2021-10-20T11:23:23.833" v="25"/>
          <ac:picMkLst>
            <pc:docMk/>
            <pc:sldMk cId="2256124591" sldId="306"/>
            <ac:picMk id="20" creationId="{A23099CC-4937-49B6-9A63-44FE11678BFC}"/>
          </ac:picMkLst>
        </pc:picChg>
        <pc:picChg chg="add mod">
          <ac:chgData name="KARACAOGLU Osman-Nuri" userId="07f2ce64-9168-441d-a419-878fb63e90a4" providerId="ADAL" clId="{D9223073-C619-45FF-A3BF-0C6AB9A02809}" dt="2021-10-21T06:39:00.045" v="1527" actId="1076"/>
          <ac:picMkLst>
            <pc:docMk/>
            <pc:sldMk cId="2256124591" sldId="306"/>
            <ac:picMk id="44" creationId="{6A151044-6862-4B30-B42B-26285EA845C2}"/>
          </ac:picMkLst>
        </pc:picChg>
        <pc:cxnChg chg="add mod">
          <ac:chgData name="KARACAOGLU Osman-Nuri" userId="07f2ce64-9168-441d-a419-878fb63e90a4" providerId="ADAL" clId="{D9223073-C619-45FF-A3BF-0C6AB9A02809}" dt="2021-10-20T13:32:46.015" v="1503" actId="1076"/>
          <ac:cxnSpMkLst>
            <pc:docMk/>
            <pc:sldMk cId="2256124591" sldId="306"/>
            <ac:cxnSpMk id="31" creationId="{819102A2-E6B4-4A93-9E80-CFD85F145506}"/>
          </ac:cxnSpMkLst>
        </pc:cxnChg>
        <pc:cxnChg chg="add mod">
          <ac:chgData name="KARACAOGLU Osman-Nuri" userId="07f2ce64-9168-441d-a419-878fb63e90a4" providerId="ADAL" clId="{D9223073-C619-45FF-A3BF-0C6AB9A02809}" dt="2021-10-20T13:32:46.015" v="1503" actId="1076"/>
          <ac:cxnSpMkLst>
            <pc:docMk/>
            <pc:sldMk cId="2256124591" sldId="306"/>
            <ac:cxnSpMk id="33" creationId="{D50A60DC-8DFD-4008-AB98-334FAA4EE5A0}"/>
          </ac:cxnSpMkLst>
        </pc:cxnChg>
      </pc:sldChg>
      <pc:sldChg chg="addSp delSp modSp add mod">
        <pc:chgData name="KARACAOGLU Osman-Nuri" userId="07f2ce64-9168-441d-a419-878fb63e90a4" providerId="ADAL" clId="{D9223073-C619-45FF-A3BF-0C6AB9A02809}" dt="2021-10-21T06:46:42.218" v="1530" actId="478"/>
        <pc:sldMkLst>
          <pc:docMk/>
          <pc:sldMk cId="2465266395" sldId="307"/>
        </pc:sldMkLst>
        <pc:spChg chg="add del">
          <ac:chgData name="KARACAOGLU Osman-Nuri" userId="07f2ce64-9168-441d-a419-878fb63e90a4" providerId="ADAL" clId="{D9223073-C619-45FF-A3BF-0C6AB9A02809}" dt="2021-10-21T06:46:42.218" v="1530" actId="478"/>
          <ac:spMkLst>
            <pc:docMk/>
            <pc:sldMk cId="2465266395" sldId="307"/>
            <ac:spMk id="2" creationId="{B35C00CF-B731-4990-B022-D5123C1D5C22}"/>
          </ac:spMkLst>
        </pc:spChg>
        <pc:spChg chg="del">
          <ac:chgData name="KARACAOGLU Osman-Nuri" userId="07f2ce64-9168-441d-a419-878fb63e90a4" providerId="ADAL" clId="{D9223073-C619-45FF-A3BF-0C6AB9A02809}" dt="2021-10-20T11:50:43.171" v="594" actId="478"/>
          <ac:spMkLst>
            <pc:docMk/>
            <pc:sldMk cId="2465266395" sldId="307"/>
            <ac:spMk id="3" creationId="{92D6589B-D726-4A64-9247-D0803FA24F5C}"/>
          </ac:spMkLst>
        </pc:spChg>
        <pc:spChg chg="add del mod">
          <ac:chgData name="KARACAOGLU Osman-Nuri" userId="07f2ce64-9168-441d-a419-878fb63e90a4" providerId="ADAL" clId="{D9223073-C619-45FF-A3BF-0C6AB9A02809}" dt="2021-10-20T11:50:46.135" v="595" actId="478"/>
          <ac:spMkLst>
            <pc:docMk/>
            <pc:sldMk cId="2465266395" sldId="307"/>
            <ac:spMk id="4" creationId="{CA63C82C-F877-45D8-BA74-4036B4568F08}"/>
          </ac:spMkLst>
        </pc:spChg>
        <pc:spChg chg="add del mod">
          <ac:chgData name="KARACAOGLU Osman-Nuri" userId="07f2ce64-9168-441d-a419-878fb63e90a4" providerId="ADAL" clId="{D9223073-C619-45FF-A3BF-0C6AB9A02809}" dt="2021-10-20T12:16:17.476" v="960" actId="478"/>
          <ac:spMkLst>
            <pc:docMk/>
            <pc:sldMk cId="2465266395" sldId="307"/>
            <ac:spMk id="5" creationId="{190B759D-2BA9-4203-9EC8-7947BA5E1E57}"/>
          </ac:spMkLst>
        </pc:spChg>
        <pc:spChg chg="add del mod">
          <ac:chgData name="KARACAOGLU Osman-Nuri" userId="07f2ce64-9168-441d-a419-878fb63e90a4" providerId="ADAL" clId="{D9223073-C619-45FF-A3BF-0C6AB9A02809}" dt="2021-10-20T12:25:18.481" v="1362" actId="478"/>
          <ac:spMkLst>
            <pc:docMk/>
            <pc:sldMk cId="2465266395" sldId="307"/>
            <ac:spMk id="6" creationId="{2FAE2F94-EA95-4F43-A08F-2FFCD0C74E89}"/>
          </ac:spMkLst>
        </pc:spChg>
        <pc:spChg chg="add mod">
          <ac:chgData name="KARACAOGLU Osman-Nuri" userId="07f2ce64-9168-441d-a419-878fb63e90a4" providerId="ADAL" clId="{D9223073-C619-45FF-A3BF-0C6AB9A02809}" dt="2021-10-20T12:32:36.752" v="1478" actId="1076"/>
          <ac:spMkLst>
            <pc:docMk/>
            <pc:sldMk cId="2465266395" sldId="307"/>
            <ac:spMk id="7" creationId="{A0FB8AFF-9C4F-4786-A597-EBBB5DE134FC}"/>
          </ac:spMkLst>
        </pc:spChg>
        <pc:spChg chg="add mod">
          <ac:chgData name="KARACAOGLU Osman-Nuri" userId="07f2ce64-9168-441d-a419-878fb63e90a4" providerId="ADAL" clId="{D9223073-C619-45FF-A3BF-0C6AB9A02809}" dt="2021-10-20T12:32:36.752" v="1478" actId="1076"/>
          <ac:spMkLst>
            <pc:docMk/>
            <pc:sldMk cId="2465266395" sldId="307"/>
            <ac:spMk id="8" creationId="{747BCE03-D3BA-437A-A22E-C547738DB131}"/>
          </ac:spMkLst>
        </pc:spChg>
        <pc:spChg chg="add del">
          <ac:chgData name="KARACAOGLU Osman-Nuri" userId="07f2ce64-9168-441d-a419-878fb63e90a4" providerId="ADAL" clId="{D9223073-C619-45FF-A3BF-0C6AB9A02809}" dt="2021-10-20T12:23:14.948" v="1247" actId="478"/>
          <ac:spMkLst>
            <pc:docMk/>
            <pc:sldMk cId="2465266395" sldId="307"/>
            <ac:spMk id="9" creationId="{FC89B974-46EC-4574-90D9-79DBDB092723}"/>
          </ac:spMkLst>
        </pc:spChg>
        <pc:spChg chg="add mod">
          <ac:chgData name="KARACAOGLU Osman-Nuri" userId="07f2ce64-9168-441d-a419-878fb63e90a4" providerId="ADAL" clId="{D9223073-C619-45FF-A3BF-0C6AB9A02809}" dt="2021-10-20T12:32:47.499" v="1479" actId="208"/>
          <ac:spMkLst>
            <pc:docMk/>
            <pc:sldMk cId="2465266395" sldId="307"/>
            <ac:spMk id="10" creationId="{92E734B2-2C75-44C9-BCFD-B335F1B7BC55}"/>
          </ac:spMkLst>
        </pc:spChg>
        <pc:spChg chg="add mod">
          <ac:chgData name="KARACAOGLU Osman-Nuri" userId="07f2ce64-9168-441d-a419-878fb63e90a4" providerId="ADAL" clId="{D9223073-C619-45FF-A3BF-0C6AB9A02809}" dt="2021-10-20T12:37:28.127" v="1484" actId="1582"/>
          <ac:spMkLst>
            <pc:docMk/>
            <pc:sldMk cId="2465266395" sldId="307"/>
            <ac:spMk id="11" creationId="{5B5D8CF6-869A-41A7-81BD-310B3B59245F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22" creationId="{229511BE-30A5-44F4-95F3-D59193F57612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23" creationId="{2FE4EB26-71ED-4B0C-84BC-42E36B6F5BCD}"/>
          </ac:spMkLst>
        </pc:spChg>
        <pc:spChg chg="del">
          <ac:chgData name="KARACAOGLU Osman-Nuri" userId="07f2ce64-9168-441d-a419-878fb63e90a4" providerId="ADAL" clId="{D9223073-C619-45FF-A3BF-0C6AB9A02809}" dt="2021-10-20T11:50:43.171" v="594" actId="478"/>
          <ac:spMkLst>
            <pc:docMk/>
            <pc:sldMk cId="2465266395" sldId="307"/>
            <ac:spMk id="24" creationId="{BEC953FA-A2D1-4AEC-B0CA-87BE83B89543}"/>
          </ac:spMkLst>
        </pc:spChg>
        <pc:spChg chg="del">
          <ac:chgData name="KARACAOGLU Osman-Nuri" userId="07f2ce64-9168-441d-a419-878fb63e90a4" providerId="ADAL" clId="{D9223073-C619-45FF-A3BF-0C6AB9A02809}" dt="2021-10-20T11:50:43.171" v="594" actId="478"/>
          <ac:spMkLst>
            <pc:docMk/>
            <pc:sldMk cId="2465266395" sldId="307"/>
            <ac:spMk id="25" creationId="{E918E282-A48D-4FC1-989B-5E07890509B0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26" creationId="{4EB95757-7C40-4BB2-AD4C-96AA5F0B6041}"/>
          </ac:spMkLst>
        </pc:spChg>
        <pc:spChg chg="del">
          <ac:chgData name="KARACAOGLU Osman-Nuri" userId="07f2ce64-9168-441d-a419-878fb63e90a4" providerId="ADAL" clId="{D9223073-C619-45FF-A3BF-0C6AB9A02809}" dt="2021-10-20T11:50:34.801" v="592" actId="478"/>
          <ac:spMkLst>
            <pc:docMk/>
            <pc:sldMk cId="2465266395" sldId="307"/>
            <ac:spMk id="27" creationId="{BE074756-5D5B-4CCA-AE00-E961359CE2CA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28" creationId="{1D019013-93C6-40C2-A363-D860003171C6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29" creationId="{47532415-9681-4F10-9D30-0DBF12E408EF}"/>
          </ac:spMkLst>
        </pc:spChg>
        <pc:spChg chg="add del mod">
          <ac:chgData name="KARACAOGLU Osman-Nuri" userId="07f2ce64-9168-441d-a419-878fb63e90a4" providerId="ADAL" clId="{D9223073-C619-45FF-A3BF-0C6AB9A02809}" dt="2021-10-20T12:17:38.282" v="1078" actId="478"/>
          <ac:spMkLst>
            <pc:docMk/>
            <pc:sldMk cId="2465266395" sldId="307"/>
            <ac:spMk id="37" creationId="{AD10AD91-09A6-488C-9CCD-75AB5BBB2E46}"/>
          </ac:spMkLst>
        </pc:spChg>
        <pc:spChg chg="add mod">
          <ac:chgData name="KARACAOGLU Osman-Nuri" userId="07f2ce64-9168-441d-a419-878fb63e90a4" providerId="ADAL" clId="{D9223073-C619-45FF-A3BF-0C6AB9A02809}" dt="2021-10-20T12:58:01.795" v="1486" actId="255"/>
          <ac:spMkLst>
            <pc:docMk/>
            <pc:sldMk cId="2465266395" sldId="307"/>
            <ac:spMk id="38" creationId="{F796590C-9FB9-4F34-B30F-752F8E88710E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39" creationId="{F0E8991F-A39B-4741-8B02-1D595AB674CB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40" creationId="{508FD5F7-C0A8-4044-8FD9-218B2F5E143C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41" creationId="{56A0B7F3-A675-4239-8A5D-8C5D516D9A0D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42" creationId="{036F2826-5F3E-4C34-A06A-B84E0B44F571}"/>
          </ac:spMkLst>
        </pc:spChg>
        <pc:spChg chg="del">
          <ac:chgData name="KARACAOGLU Osman-Nuri" userId="07f2ce64-9168-441d-a419-878fb63e90a4" providerId="ADAL" clId="{D9223073-C619-45FF-A3BF-0C6AB9A02809}" dt="2021-10-20T11:50:40.465" v="593" actId="478"/>
          <ac:spMkLst>
            <pc:docMk/>
            <pc:sldMk cId="2465266395" sldId="307"/>
            <ac:spMk id="43" creationId="{82638162-E4A9-40E2-9B53-26545DB0084A}"/>
          </ac:spMkLst>
        </pc:spChg>
        <pc:spChg chg="mod">
          <ac:chgData name="KARACAOGLU Osman-Nuri" userId="07f2ce64-9168-441d-a419-878fb63e90a4" providerId="ADAL" clId="{D9223073-C619-45FF-A3BF-0C6AB9A02809}" dt="2021-10-20T12:03:53.374" v="739" actId="20577"/>
          <ac:spMkLst>
            <pc:docMk/>
            <pc:sldMk cId="2465266395" sldId="307"/>
            <ac:spMk id="45" creationId="{F5AD51B3-B440-4865-A6A8-D6172B4B2502}"/>
          </ac:spMkLst>
        </pc:spChg>
        <pc:spChg chg="add mod">
          <ac:chgData name="KARACAOGLU Osman-Nuri" userId="07f2ce64-9168-441d-a419-878fb63e90a4" providerId="ADAL" clId="{D9223073-C619-45FF-A3BF-0C6AB9A02809}" dt="2021-10-20T12:32:36.752" v="1478" actId="1076"/>
          <ac:spMkLst>
            <pc:docMk/>
            <pc:sldMk cId="2465266395" sldId="307"/>
            <ac:spMk id="46" creationId="{9D942A10-7F7F-4051-B808-BF5A30FFB65C}"/>
          </ac:spMkLst>
        </pc:spChg>
        <pc:spChg chg="add mod">
          <ac:chgData name="KARACAOGLU Osman-Nuri" userId="07f2ce64-9168-441d-a419-878fb63e90a4" providerId="ADAL" clId="{D9223073-C619-45FF-A3BF-0C6AB9A02809}" dt="2021-10-20T12:32:36.752" v="1478" actId="1076"/>
          <ac:spMkLst>
            <pc:docMk/>
            <pc:sldMk cId="2465266395" sldId="307"/>
            <ac:spMk id="47" creationId="{280260DC-1A9B-4130-A7F7-2F3524D279DE}"/>
          </ac:spMkLst>
        </pc:spChg>
        <pc:spChg chg="add mod">
          <ac:chgData name="KARACAOGLU Osman-Nuri" userId="07f2ce64-9168-441d-a419-878fb63e90a4" providerId="ADAL" clId="{D9223073-C619-45FF-A3BF-0C6AB9A02809}" dt="2021-10-20T12:32:36.752" v="1478" actId="1076"/>
          <ac:spMkLst>
            <pc:docMk/>
            <pc:sldMk cId="2465266395" sldId="307"/>
            <ac:spMk id="48" creationId="{E16F4AFD-991B-429C-81E4-94134F1CFE3F}"/>
          </ac:spMkLst>
        </pc:spChg>
        <pc:spChg chg="add mod">
          <ac:chgData name="KARACAOGLU Osman-Nuri" userId="07f2ce64-9168-441d-a419-878fb63e90a4" providerId="ADAL" clId="{D9223073-C619-45FF-A3BF-0C6AB9A02809}" dt="2021-10-21T06:41:58.229" v="1528" actId="1076"/>
          <ac:spMkLst>
            <pc:docMk/>
            <pc:sldMk cId="2465266395" sldId="307"/>
            <ac:spMk id="49" creationId="{268B2723-1545-40D3-9A7D-41DFACE197A2}"/>
          </ac:spMkLst>
        </pc:spChg>
        <pc:spChg chg="add mod">
          <ac:chgData name="KARACAOGLU Osman-Nuri" userId="07f2ce64-9168-441d-a419-878fb63e90a4" providerId="ADAL" clId="{D9223073-C619-45FF-A3BF-0C6AB9A02809}" dt="2021-10-20T12:36:58.010" v="1483" actId="20577"/>
          <ac:spMkLst>
            <pc:docMk/>
            <pc:sldMk cId="2465266395" sldId="307"/>
            <ac:spMk id="50" creationId="{131FFE45-1938-4AE7-8A1F-6391B8754763}"/>
          </ac:spMkLst>
        </pc:spChg>
        <pc:picChg chg="del">
          <ac:chgData name="KARACAOGLU Osman-Nuri" userId="07f2ce64-9168-441d-a419-878fb63e90a4" providerId="ADAL" clId="{D9223073-C619-45FF-A3BF-0C6AB9A02809}" dt="2021-10-20T11:50:43.171" v="594" actId="478"/>
          <ac:picMkLst>
            <pc:docMk/>
            <pc:sldMk cId="2465266395" sldId="307"/>
            <ac:picMk id="18" creationId="{2A9D6878-4ED3-45C5-9F65-A4317EF37378}"/>
          </ac:picMkLst>
        </pc:picChg>
        <pc:picChg chg="add mod modCrop">
          <ac:chgData name="KARACAOGLU Osman-Nuri" userId="07f2ce64-9168-441d-a419-878fb63e90a4" providerId="ADAL" clId="{D9223073-C619-45FF-A3BF-0C6AB9A02809}" dt="2021-10-20T12:29:20.834" v="1469" actId="1076"/>
          <ac:picMkLst>
            <pc:docMk/>
            <pc:sldMk cId="2465266395" sldId="307"/>
            <ac:picMk id="30" creationId="{457600F3-4E7F-4B4A-A297-E6DC33F8A7A8}"/>
          </ac:picMkLst>
        </pc:picChg>
        <pc:picChg chg="add mod modCrop">
          <ac:chgData name="KARACAOGLU Osman-Nuri" userId="07f2ce64-9168-441d-a419-878fb63e90a4" providerId="ADAL" clId="{D9223073-C619-45FF-A3BF-0C6AB9A02809}" dt="2021-10-20T12:29:20.834" v="1469" actId="1076"/>
          <ac:picMkLst>
            <pc:docMk/>
            <pc:sldMk cId="2465266395" sldId="307"/>
            <ac:picMk id="34" creationId="{D46D6A44-7364-42AF-8D03-698575E932DC}"/>
          </ac:picMkLst>
        </pc:picChg>
        <pc:picChg chg="add mod modCrop">
          <ac:chgData name="KARACAOGLU Osman-Nuri" userId="07f2ce64-9168-441d-a419-878fb63e90a4" providerId="ADAL" clId="{D9223073-C619-45FF-A3BF-0C6AB9A02809}" dt="2021-10-20T12:29:20.834" v="1469" actId="1076"/>
          <ac:picMkLst>
            <pc:docMk/>
            <pc:sldMk cId="2465266395" sldId="307"/>
            <ac:picMk id="35" creationId="{62379A02-1C33-46AE-89F8-668505834A5C}"/>
          </ac:picMkLst>
        </pc:picChg>
        <pc:picChg chg="add mod">
          <ac:chgData name="KARACAOGLU Osman-Nuri" userId="07f2ce64-9168-441d-a419-878fb63e90a4" providerId="ADAL" clId="{D9223073-C619-45FF-A3BF-0C6AB9A02809}" dt="2021-10-20T12:29:20.834" v="1469" actId="1076"/>
          <ac:picMkLst>
            <pc:docMk/>
            <pc:sldMk cId="2465266395" sldId="307"/>
            <ac:picMk id="36" creationId="{DECAF3C1-24A9-4A6C-BCAD-5D80A4A0D3B5}"/>
          </ac:picMkLst>
        </pc:picChg>
        <pc:picChg chg="del">
          <ac:chgData name="KARACAOGLU Osman-Nuri" userId="07f2ce64-9168-441d-a419-878fb63e90a4" providerId="ADAL" clId="{D9223073-C619-45FF-A3BF-0C6AB9A02809}" dt="2021-10-20T11:50:40.465" v="593" actId="478"/>
          <ac:picMkLst>
            <pc:docMk/>
            <pc:sldMk cId="2465266395" sldId="307"/>
            <ac:picMk id="44" creationId="{6A151044-6862-4B30-B42B-26285EA845C2}"/>
          </ac:picMkLst>
        </pc:picChg>
        <pc:cxnChg chg="del">
          <ac:chgData name="KARACAOGLU Osman-Nuri" userId="07f2ce64-9168-441d-a419-878fb63e90a4" providerId="ADAL" clId="{D9223073-C619-45FF-A3BF-0C6AB9A02809}" dt="2021-10-20T11:50:40.465" v="593" actId="478"/>
          <ac:cxnSpMkLst>
            <pc:docMk/>
            <pc:sldMk cId="2465266395" sldId="307"/>
            <ac:cxnSpMk id="31" creationId="{819102A2-E6B4-4A93-9E80-CFD85F145506}"/>
          </ac:cxnSpMkLst>
        </pc:cxnChg>
        <pc:cxnChg chg="del">
          <ac:chgData name="KARACAOGLU Osman-Nuri" userId="07f2ce64-9168-441d-a419-878fb63e90a4" providerId="ADAL" clId="{D9223073-C619-45FF-A3BF-0C6AB9A02809}" dt="2021-10-20T11:50:40.465" v="593" actId="478"/>
          <ac:cxnSpMkLst>
            <pc:docMk/>
            <pc:sldMk cId="2465266395" sldId="307"/>
            <ac:cxnSpMk id="33" creationId="{D50A60DC-8DFD-4008-AB98-334FAA4EE5A0}"/>
          </ac:cxnSpMkLst>
        </pc:cxnChg>
      </pc:sldChg>
      <pc:sldChg chg="del">
        <pc:chgData name="KARACAOGLU Osman-Nuri" userId="07f2ce64-9168-441d-a419-878fb63e90a4" providerId="ADAL" clId="{D9223073-C619-45FF-A3BF-0C6AB9A02809}" dt="2021-10-20T11:20:17.662" v="6" actId="47"/>
        <pc:sldMkLst>
          <pc:docMk/>
          <pc:sldMk cId="3935572498" sldId="307"/>
        </pc:sldMkLst>
      </pc:sldChg>
      <pc:sldChg chg="del">
        <pc:chgData name="KARACAOGLU Osman-Nuri" userId="07f2ce64-9168-441d-a419-878fb63e90a4" providerId="ADAL" clId="{D9223073-C619-45FF-A3BF-0C6AB9A02809}" dt="2021-10-20T11:20:17.230" v="5" actId="47"/>
        <pc:sldMkLst>
          <pc:docMk/>
          <pc:sldMk cId="3391630223" sldId="308"/>
        </pc:sldMkLst>
      </pc:sldChg>
    </pc:docChg>
  </pc:docChgLst>
  <pc:docChgLst>
    <pc:chgData name="SAH Beris" userId="20624f1e-8d3c-49d4-ad75-8c42d0116dd6" providerId="ADAL" clId="{1C98D236-6444-445D-958B-7A5171978873}"/>
    <pc:docChg chg="undo custSel modSld">
      <pc:chgData name="SAH Beris" userId="20624f1e-8d3c-49d4-ad75-8c42d0116dd6" providerId="ADAL" clId="{1C98D236-6444-445D-958B-7A5171978873}" dt="2023-04-14T06:41:30.155" v="337" actId="12"/>
      <pc:docMkLst>
        <pc:docMk/>
      </pc:docMkLst>
      <pc:sldChg chg="modSp mod">
        <pc:chgData name="SAH Beris" userId="20624f1e-8d3c-49d4-ad75-8c42d0116dd6" providerId="ADAL" clId="{1C98D236-6444-445D-958B-7A5171978873}" dt="2023-04-14T06:38:46.567" v="325" actId="20577"/>
        <pc:sldMkLst>
          <pc:docMk/>
          <pc:sldMk cId="3362240253" sldId="302"/>
        </pc:sldMkLst>
        <pc:spChg chg="mod">
          <ac:chgData name="SAH Beris" userId="20624f1e-8d3c-49d4-ad75-8c42d0116dd6" providerId="ADAL" clId="{1C98D236-6444-445D-958B-7A5171978873}" dt="2023-04-14T06:38:46.567" v="325" actId="20577"/>
          <ac:spMkLst>
            <pc:docMk/>
            <pc:sldMk cId="3362240253" sldId="302"/>
            <ac:spMk id="4" creationId="{CF0CE163-CCDB-6F4C-AA39-BAFE6952B91B}"/>
          </ac:spMkLst>
        </pc:spChg>
      </pc:sldChg>
      <pc:sldChg chg="modSp mod">
        <pc:chgData name="SAH Beris" userId="20624f1e-8d3c-49d4-ad75-8c42d0116dd6" providerId="ADAL" clId="{1C98D236-6444-445D-958B-7A5171978873}" dt="2023-04-14T05:39:20.933" v="0"/>
        <pc:sldMkLst>
          <pc:docMk/>
          <pc:sldMk cId="4246061267" sldId="305"/>
        </pc:sldMkLst>
        <pc:spChg chg="mod">
          <ac:chgData name="SAH Beris" userId="20624f1e-8d3c-49d4-ad75-8c42d0116dd6" providerId="ADAL" clId="{1C98D236-6444-445D-958B-7A5171978873}" dt="2023-04-14T05:39:20.933" v="0"/>
          <ac:spMkLst>
            <pc:docMk/>
            <pc:sldMk cId="4246061267" sldId="305"/>
            <ac:spMk id="8" creationId="{EAF12181-0D86-4472-95C8-DD1CA192EBA3}"/>
          </ac:spMkLst>
        </pc:spChg>
      </pc:sldChg>
      <pc:sldChg chg="addSp delSp modSp mod">
        <pc:chgData name="SAH Beris" userId="20624f1e-8d3c-49d4-ad75-8c42d0116dd6" providerId="ADAL" clId="{1C98D236-6444-445D-958B-7A5171978873}" dt="2023-04-14T06:41:30.155" v="337" actId="12"/>
        <pc:sldMkLst>
          <pc:docMk/>
          <pc:sldMk cId="2256124591" sldId="306"/>
        </pc:sldMkLst>
        <pc:spChg chg="add del mod">
          <ac:chgData name="SAH Beris" userId="20624f1e-8d3c-49d4-ad75-8c42d0116dd6" providerId="ADAL" clId="{1C98D236-6444-445D-958B-7A5171978873}" dt="2023-04-14T06:34:41.588" v="302" actId="478"/>
          <ac:spMkLst>
            <pc:docMk/>
            <pc:sldMk cId="2256124591" sldId="306"/>
            <ac:spMk id="2" creationId="{D7DFE37F-C45D-D543-1CBE-2DE2D3C41BA0}"/>
          </ac:spMkLst>
        </pc:spChg>
        <pc:spChg chg="mod">
          <ac:chgData name="SAH Beris" userId="20624f1e-8d3c-49d4-ad75-8c42d0116dd6" providerId="ADAL" clId="{1C98D236-6444-445D-958B-7A5171978873}" dt="2023-04-14T06:08:41.205" v="223" actId="20577"/>
          <ac:spMkLst>
            <pc:docMk/>
            <pc:sldMk cId="2256124591" sldId="306"/>
            <ac:spMk id="3" creationId="{92D6589B-D726-4A64-9247-D0803FA24F5C}"/>
          </ac:spMkLst>
        </pc:spChg>
        <pc:spChg chg="add mod">
          <ac:chgData name="SAH Beris" userId="20624f1e-8d3c-49d4-ad75-8c42d0116dd6" providerId="ADAL" clId="{1C98D236-6444-445D-958B-7A5171978873}" dt="2023-04-14T06:34:25.426" v="298" actId="14100"/>
          <ac:spMkLst>
            <pc:docMk/>
            <pc:sldMk cId="2256124591" sldId="306"/>
            <ac:spMk id="4" creationId="{C6EBFC4C-088A-3752-CDF8-454504E9AA6B}"/>
          </ac:spMkLst>
        </pc:spChg>
        <pc:spChg chg="add del mod">
          <ac:chgData name="SAH Beris" userId="20624f1e-8d3c-49d4-ad75-8c42d0116dd6" providerId="ADAL" clId="{1C98D236-6444-445D-958B-7A5171978873}" dt="2023-04-14T06:34:32.072" v="299" actId="478"/>
          <ac:spMkLst>
            <pc:docMk/>
            <pc:sldMk cId="2256124591" sldId="306"/>
            <ac:spMk id="6" creationId="{FFD1E5ED-EDE5-B1C4-1E0B-DB668C44A8A9}"/>
          </ac:spMkLst>
        </pc:spChg>
        <pc:spChg chg="add del mod">
          <ac:chgData name="SAH Beris" userId="20624f1e-8d3c-49d4-ad75-8c42d0116dd6" providerId="ADAL" clId="{1C98D236-6444-445D-958B-7A5171978873}" dt="2023-04-14T06:32:51.834" v="279" actId="21"/>
          <ac:spMkLst>
            <pc:docMk/>
            <pc:sldMk cId="2256124591" sldId="306"/>
            <ac:spMk id="7" creationId="{2230107C-D294-4BFA-B95C-4E76ABC533BC}"/>
          </ac:spMkLst>
        </pc:spChg>
        <pc:spChg chg="add mod">
          <ac:chgData name="SAH Beris" userId="20624f1e-8d3c-49d4-ad75-8c42d0116dd6" providerId="ADAL" clId="{1C98D236-6444-445D-958B-7A5171978873}" dt="2023-04-14T06:41:30.155" v="337" actId="12"/>
          <ac:spMkLst>
            <pc:docMk/>
            <pc:sldMk cId="2256124591" sldId="306"/>
            <ac:spMk id="13" creationId="{2342AEA1-9F0D-F12D-E8F1-85EA32C8EC6E}"/>
          </ac:spMkLst>
        </pc:spChg>
        <pc:spChg chg="add mod">
          <ac:chgData name="SAH Beris" userId="20624f1e-8d3c-49d4-ad75-8c42d0116dd6" providerId="ADAL" clId="{1C98D236-6444-445D-958B-7A5171978873}" dt="2023-04-14T06:40:27.579" v="328" actId="1076"/>
          <ac:spMkLst>
            <pc:docMk/>
            <pc:sldMk cId="2256124591" sldId="306"/>
            <ac:spMk id="14" creationId="{6896C6B7-0625-C620-B25B-744B6D38E295}"/>
          </ac:spMkLst>
        </pc:spChg>
        <pc:spChg chg="add mod">
          <ac:chgData name="SAH Beris" userId="20624f1e-8d3c-49d4-ad75-8c42d0116dd6" providerId="ADAL" clId="{1C98D236-6444-445D-958B-7A5171978873}" dt="2023-04-14T06:35:24.381" v="313" actId="1076"/>
          <ac:spMkLst>
            <pc:docMk/>
            <pc:sldMk cId="2256124591" sldId="306"/>
            <ac:spMk id="15" creationId="{71BCA8FD-0F9A-3F57-BD26-A85D18D9E96C}"/>
          </ac:spMkLst>
        </pc:spChg>
        <pc:spChg chg="add mod">
          <ac:chgData name="SAH Beris" userId="20624f1e-8d3c-49d4-ad75-8c42d0116dd6" providerId="ADAL" clId="{1C98D236-6444-445D-958B-7A5171978873}" dt="2023-04-14T06:34:53.184" v="304" actId="1076"/>
          <ac:spMkLst>
            <pc:docMk/>
            <pc:sldMk cId="2256124591" sldId="306"/>
            <ac:spMk id="16" creationId="{BDA0F414-4152-B074-16E2-509C197AE126}"/>
          </ac:spMkLst>
        </pc:spChg>
        <pc:spChg chg="mod">
          <ac:chgData name="SAH Beris" userId="20624f1e-8d3c-49d4-ad75-8c42d0116dd6" providerId="ADAL" clId="{1C98D236-6444-445D-958B-7A5171978873}" dt="2023-04-14T06:35:38.857" v="315" actId="255"/>
          <ac:spMkLst>
            <pc:docMk/>
            <pc:sldMk cId="2256124591" sldId="306"/>
            <ac:spMk id="25" creationId="{E918E282-A48D-4FC1-989B-5E07890509B0}"/>
          </ac:spMkLst>
        </pc:spChg>
        <pc:spChg chg="mod">
          <ac:chgData name="SAH Beris" userId="20624f1e-8d3c-49d4-ad75-8c42d0116dd6" providerId="ADAL" clId="{1C98D236-6444-445D-958B-7A5171978873}" dt="2023-04-14T06:00:08.156" v="205" actId="20577"/>
          <ac:spMkLst>
            <pc:docMk/>
            <pc:sldMk cId="2256124591" sldId="306"/>
            <ac:spMk id="26" creationId="{4EB95757-7C40-4BB2-AD4C-96AA5F0B6041}"/>
          </ac:spMkLst>
        </pc:spChg>
        <pc:spChg chg="mod">
          <ac:chgData name="SAH Beris" userId="20624f1e-8d3c-49d4-ad75-8c42d0116dd6" providerId="ADAL" clId="{1C98D236-6444-445D-958B-7A5171978873}" dt="2023-04-14T06:07:26.203" v="222" actId="1076"/>
          <ac:spMkLst>
            <pc:docMk/>
            <pc:sldMk cId="2256124591" sldId="306"/>
            <ac:spMk id="27" creationId="{BE074756-5D5B-4CCA-AE00-E961359CE2CA}"/>
          </ac:spMkLst>
        </pc:spChg>
        <pc:spChg chg="mod">
          <ac:chgData name="SAH Beris" userId="20624f1e-8d3c-49d4-ad75-8c42d0116dd6" providerId="ADAL" clId="{1C98D236-6444-445D-958B-7A5171978873}" dt="2023-04-14T06:02:27.041" v="214" actId="113"/>
          <ac:spMkLst>
            <pc:docMk/>
            <pc:sldMk cId="2256124591" sldId="306"/>
            <ac:spMk id="28" creationId="{1D019013-93C6-40C2-A363-D860003171C6}"/>
          </ac:spMkLst>
        </pc:spChg>
        <pc:spChg chg="mod">
          <ac:chgData name="SAH Beris" userId="20624f1e-8d3c-49d4-ad75-8c42d0116dd6" providerId="ADAL" clId="{1C98D236-6444-445D-958B-7A5171978873}" dt="2023-04-14T06:06:49.192" v="221"/>
          <ac:spMkLst>
            <pc:docMk/>
            <pc:sldMk cId="2256124591" sldId="306"/>
            <ac:spMk id="45" creationId="{F5AD51B3-B440-4865-A6A8-D6172B4B2502}"/>
          </ac:spMkLst>
        </pc:spChg>
        <pc:picChg chg="del mod">
          <ac:chgData name="SAH Beris" userId="20624f1e-8d3c-49d4-ad75-8c42d0116dd6" providerId="ADAL" clId="{1C98D236-6444-445D-958B-7A5171978873}" dt="2023-04-14T05:39:41.960" v="4" actId="478"/>
          <ac:picMkLst>
            <pc:docMk/>
            <pc:sldMk cId="2256124591" sldId="306"/>
            <ac:picMk id="5" creationId="{4CBB61D7-D2C8-49C5-AB64-D9A144CA68D5}"/>
          </ac:picMkLst>
        </pc:picChg>
        <pc:picChg chg="add del mod">
          <ac:chgData name="SAH Beris" userId="20624f1e-8d3c-49d4-ad75-8c42d0116dd6" providerId="ADAL" clId="{1C98D236-6444-445D-958B-7A5171978873}" dt="2023-04-14T05:58:09.937" v="189" actId="478"/>
          <ac:picMkLst>
            <pc:docMk/>
            <pc:sldMk cId="2256124591" sldId="306"/>
            <ac:picMk id="9" creationId="{657D114B-8610-5EE8-8537-4C01C05F3B01}"/>
          </ac:picMkLst>
        </pc:picChg>
        <pc:picChg chg="add mod">
          <ac:chgData name="SAH Beris" userId="20624f1e-8d3c-49d4-ad75-8c42d0116dd6" providerId="ADAL" clId="{1C98D236-6444-445D-958B-7A5171978873}" dt="2023-04-14T06:11:48.403" v="227" actId="1076"/>
          <ac:picMkLst>
            <pc:docMk/>
            <pc:sldMk cId="2256124591" sldId="306"/>
            <ac:picMk id="11" creationId="{8DD3ED71-04DD-1BBA-FB30-DF845E515548}"/>
          </ac:picMkLst>
        </pc:picChg>
      </pc:sldChg>
      <pc:sldChg chg="modSp mod">
        <pc:chgData name="SAH Beris" userId="20624f1e-8d3c-49d4-ad75-8c42d0116dd6" providerId="ADAL" clId="{1C98D236-6444-445D-958B-7A5171978873}" dt="2023-04-14T06:31:42.678" v="276" actId="1076"/>
        <pc:sldMkLst>
          <pc:docMk/>
          <pc:sldMk cId="2890427138" sldId="307"/>
        </pc:sldMkLst>
        <pc:spChg chg="mod">
          <ac:chgData name="SAH Beris" userId="20624f1e-8d3c-49d4-ad75-8c42d0116dd6" providerId="ADAL" clId="{1C98D236-6444-445D-958B-7A5171978873}" dt="2023-04-14T06:31:40.292" v="275" actId="1076"/>
          <ac:spMkLst>
            <pc:docMk/>
            <pc:sldMk cId="2890427138" sldId="307"/>
            <ac:spMk id="14" creationId="{43767651-8E43-4796-BDEE-63C5B94D73F1}"/>
          </ac:spMkLst>
        </pc:spChg>
        <pc:spChg chg="mod">
          <ac:chgData name="SAH Beris" userId="20624f1e-8d3c-49d4-ad75-8c42d0116dd6" providerId="ADAL" clId="{1C98D236-6444-445D-958B-7A5171978873}" dt="2023-04-14T06:31:30.667" v="273" actId="1076"/>
          <ac:spMkLst>
            <pc:docMk/>
            <pc:sldMk cId="2890427138" sldId="307"/>
            <ac:spMk id="16" creationId="{FC1F41E9-B8FC-4CF9-87C3-47C346F187BC}"/>
          </ac:spMkLst>
        </pc:spChg>
        <pc:spChg chg="mod">
          <ac:chgData name="SAH Beris" userId="20624f1e-8d3c-49d4-ad75-8c42d0116dd6" providerId="ADAL" clId="{1C98D236-6444-445D-958B-7A5171978873}" dt="2023-04-14T06:31:42.678" v="276" actId="1076"/>
          <ac:spMkLst>
            <pc:docMk/>
            <pc:sldMk cId="2890427138" sldId="307"/>
            <ac:spMk id="18" creationId="{BB698C05-03BC-4336-B07B-1B260CB17BBF}"/>
          </ac:spMkLst>
        </pc:spChg>
        <pc:spChg chg="mod">
          <ac:chgData name="SAH Beris" userId="20624f1e-8d3c-49d4-ad75-8c42d0116dd6" providerId="ADAL" clId="{1C98D236-6444-445D-958B-7A5171978873}" dt="2023-04-14T06:31:34.458" v="274" actId="1076"/>
          <ac:spMkLst>
            <pc:docMk/>
            <pc:sldMk cId="2890427138" sldId="307"/>
            <ac:spMk id="20" creationId="{E7BFF792-FA9E-4C53-ADD3-8AD5054EC138}"/>
          </ac:spMkLst>
        </pc:spChg>
        <pc:spChg chg="mod">
          <ac:chgData name="SAH Beris" userId="20624f1e-8d3c-49d4-ad75-8c42d0116dd6" providerId="ADAL" clId="{1C98D236-6444-445D-958B-7A5171978873}" dt="2023-04-14T06:28:36.136" v="244" actId="120"/>
          <ac:spMkLst>
            <pc:docMk/>
            <pc:sldMk cId="2890427138" sldId="307"/>
            <ac:spMk id="45" creationId="{F5AD51B3-B440-4865-A6A8-D6172B4B2502}"/>
          </ac:spMkLst>
        </pc:spChg>
      </pc:sldChg>
    </pc:docChg>
  </pc:docChgLst>
  <pc:docChgLst>
    <pc:chgData name="KARACAOGLU Osman-Nuri" userId="07f2ce64-9168-441d-a419-878fb63e90a4" providerId="ADAL" clId="{AADD9144-2E95-4F93-9F4B-BDCC14FE5E21}"/>
    <pc:docChg chg="undo custSel addSld modSld">
      <pc:chgData name="KARACAOGLU Osman-Nuri" userId="07f2ce64-9168-441d-a419-878fb63e90a4" providerId="ADAL" clId="{AADD9144-2E95-4F93-9F4B-BDCC14FE5E21}" dt="2022-02-25T10:51:41.413" v="703" actId="20577"/>
      <pc:docMkLst>
        <pc:docMk/>
      </pc:docMkLst>
      <pc:sldChg chg="modSp mod">
        <pc:chgData name="KARACAOGLU Osman-Nuri" userId="07f2ce64-9168-441d-a419-878fb63e90a4" providerId="ADAL" clId="{AADD9144-2E95-4F93-9F4B-BDCC14FE5E21}" dt="2022-02-25T10:27:22.180" v="394" actId="1076"/>
        <pc:sldMkLst>
          <pc:docMk/>
          <pc:sldMk cId="4246061267" sldId="305"/>
        </pc:sldMkLst>
        <pc:spChg chg="mod">
          <ac:chgData name="KARACAOGLU Osman-Nuri" userId="07f2ce64-9168-441d-a419-878fb63e90a4" providerId="ADAL" clId="{AADD9144-2E95-4F93-9F4B-BDCC14FE5E21}" dt="2022-02-25T10:27:22.180" v="394" actId="1076"/>
          <ac:spMkLst>
            <pc:docMk/>
            <pc:sldMk cId="4246061267" sldId="305"/>
            <ac:spMk id="8" creationId="{EAF12181-0D86-4472-95C8-DD1CA192EBA3}"/>
          </ac:spMkLst>
        </pc:spChg>
      </pc:sldChg>
      <pc:sldChg chg="addSp delSp modSp mod">
        <pc:chgData name="KARACAOGLU Osman-Nuri" userId="07f2ce64-9168-441d-a419-878fb63e90a4" providerId="ADAL" clId="{AADD9144-2E95-4F93-9F4B-BDCC14FE5E21}" dt="2022-02-25T10:51:41.413" v="703" actId="20577"/>
        <pc:sldMkLst>
          <pc:docMk/>
          <pc:sldMk cId="2256124591" sldId="306"/>
        </pc:sldMkLst>
        <pc:spChg chg="mod">
          <ac:chgData name="KARACAOGLU Osman-Nuri" userId="07f2ce64-9168-441d-a419-878fb63e90a4" providerId="ADAL" clId="{AADD9144-2E95-4F93-9F4B-BDCC14FE5E21}" dt="2022-02-25T10:34:49.754" v="526" actId="1076"/>
          <ac:spMkLst>
            <pc:docMk/>
            <pc:sldMk cId="2256124591" sldId="306"/>
            <ac:spMk id="3" creationId="{92D6589B-D726-4A64-9247-D0803FA24F5C}"/>
          </ac:spMkLst>
        </pc:spChg>
        <pc:spChg chg="add del mod">
          <ac:chgData name="KARACAOGLU Osman-Nuri" userId="07f2ce64-9168-441d-a419-878fb63e90a4" providerId="ADAL" clId="{AADD9144-2E95-4F93-9F4B-BDCC14FE5E21}" dt="2022-02-25T10:34:46.453" v="518" actId="22"/>
          <ac:spMkLst>
            <pc:docMk/>
            <pc:sldMk cId="2256124591" sldId="306"/>
            <ac:spMk id="12" creationId="{26FA424A-85AE-430A-87E5-64DD13644654}"/>
          </ac:spMkLst>
        </pc:spChg>
        <pc:spChg chg="del">
          <ac:chgData name="KARACAOGLU Osman-Nuri" userId="07f2ce64-9168-441d-a419-878fb63e90a4" providerId="ADAL" clId="{AADD9144-2E95-4F93-9F4B-BDCC14FE5E21}" dt="2022-02-24T13:05:23.140" v="1" actId="478"/>
          <ac:spMkLst>
            <pc:docMk/>
            <pc:sldMk cId="2256124591" sldId="306"/>
            <ac:spMk id="20" creationId="{B31F2B31-B349-45B6-8D5B-EB350CD17258}"/>
          </ac:spMkLst>
        </pc:spChg>
        <pc:spChg chg="mod">
          <ac:chgData name="KARACAOGLU Osman-Nuri" userId="07f2ce64-9168-441d-a419-878fb63e90a4" providerId="ADAL" clId="{AADD9144-2E95-4F93-9F4B-BDCC14FE5E21}" dt="2022-02-25T10:51:41.413" v="703" actId="20577"/>
          <ac:spMkLst>
            <pc:docMk/>
            <pc:sldMk cId="2256124591" sldId="306"/>
            <ac:spMk id="25" creationId="{E918E282-A48D-4FC1-989B-5E07890509B0}"/>
          </ac:spMkLst>
        </pc:spChg>
        <pc:spChg chg="mod">
          <ac:chgData name="KARACAOGLU Osman-Nuri" userId="07f2ce64-9168-441d-a419-878fb63e90a4" providerId="ADAL" clId="{AADD9144-2E95-4F93-9F4B-BDCC14FE5E21}" dt="2022-02-25T10:34:47.661" v="521" actId="1076"/>
          <ac:spMkLst>
            <pc:docMk/>
            <pc:sldMk cId="2256124591" sldId="306"/>
            <ac:spMk id="26" creationId="{4EB95757-7C40-4BB2-AD4C-96AA5F0B6041}"/>
          </ac:spMkLst>
        </pc:spChg>
        <pc:spChg chg="mod">
          <ac:chgData name="KARACAOGLU Osman-Nuri" userId="07f2ce64-9168-441d-a419-878fb63e90a4" providerId="ADAL" clId="{AADD9144-2E95-4F93-9F4B-BDCC14FE5E21}" dt="2022-02-25T10:34:50.152" v="527" actId="14100"/>
          <ac:spMkLst>
            <pc:docMk/>
            <pc:sldMk cId="2256124591" sldId="306"/>
            <ac:spMk id="27" creationId="{BE074756-5D5B-4CCA-AE00-E961359CE2CA}"/>
          </ac:spMkLst>
        </pc:spChg>
        <pc:spChg chg="mod">
          <ac:chgData name="KARACAOGLU Osman-Nuri" userId="07f2ce64-9168-441d-a419-878fb63e90a4" providerId="ADAL" clId="{AADD9144-2E95-4F93-9F4B-BDCC14FE5E21}" dt="2022-02-25T10:45:24.488" v="702" actId="20577"/>
          <ac:spMkLst>
            <pc:docMk/>
            <pc:sldMk cId="2256124591" sldId="306"/>
            <ac:spMk id="28" creationId="{1D019013-93C6-40C2-A363-D860003171C6}"/>
          </ac:spMkLst>
        </pc:spChg>
        <pc:spChg chg="mod">
          <ac:chgData name="KARACAOGLU Osman-Nuri" userId="07f2ce64-9168-441d-a419-878fb63e90a4" providerId="ADAL" clId="{AADD9144-2E95-4F93-9F4B-BDCC14FE5E21}" dt="2022-02-25T10:34:50.557" v="528" actId="14100"/>
          <ac:spMkLst>
            <pc:docMk/>
            <pc:sldMk cId="2256124591" sldId="306"/>
            <ac:spMk id="29" creationId="{47532415-9681-4F10-9D30-0DBF12E408EF}"/>
          </ac:spMkLst>
        </pc:spChg>
        <pc:spChg chg="mod">
          <ac:chgData name="KARACAOGLU Osman-Nuri" userId="07f2ce64-9168-441d-a419-878fb63e90a4" providerId="ADAL" clId="{AADD9144-2E95-4F93-9F4B-BDCC14FE5E21}" dt="2022-02-24T13:08:52.915" v="127" actId="1076"/>
          <ac:spMkLst>
            <pc:docMk/>
            <pc:sldMk cId="2256124591" sldId="306"/>
            <ac:spMk id="45" creationId="{F5AD51B3-B440-4865-A6A8-D6172B4B2502}"/>
          </ac:spMkLst>
        </pc:spChg>
        <pc:picChg chg="add mod">
          <ac:chgData name="KARACAOGLU Osman-Nuri" userId="07f2ce64-9168-441d-a419-878fb63e90a4" providerId="ADAL" clId="{AADD9144-2E95-4F93-9F4B-BDCC14FE5E21}" dt="2022-02-25T10:44:53.882" v="697" actId="1076"/>
          <ac:picMkLst>
            <pc:docMk/>
            <pc:sldMk cId="2256124591" sldId="306"/>
            <ac:picMk id="5" creationId="{4CBB61D7-D2C8-49C5-AB64-D9A144CA68D5}"/>
          </ac:picMkLst>
        </pc:picChg>
        <pc:picChg chg="del">
          <ac:chgData name="KARACAOGLU Osman-Nuri" userId="07f2ce64-9168-441d-a419-878fb63e90a4" providerId="ADAL" clId="{AADD9144-2E95-4F93-9F4B-BDCC14FE5E21}" dt="2022-02-24T13:05:21.984" v="0" actId="478"/>
          <ac:picMkLst>
            <pc:docMk/>
            <pc:sldMk cId="2256124591" sldId="306"/>
            <ac:picMk id="7" creationId="{59A523C0-DA33-428E-BB62-0F88447D1679}"/>
          </ac:picMkLst>
        </pc:picChg>
        <pc:picChg chg="del mod">
          <ac:chgData name="KARACAOGLU Osman-Nuri" userId="07f2ce64-9168-441d-a419-878fb63e90a4" providerId="ADAL" clId="{AADD9144-2E95-4F93-9F4B-BDCC14FE5E21}" dt="2022-02-25T10:40:53.911" v="598" actId="478"/>
          <ac:picMkLst>
            <pc:docMk/>
            <pc:sldMk cId="2256124591" sldId="306"/>
            <ac:picMk id="44" creationId="{6A151044-6862-4B30-B42B-26285EA845C2}"/>
          </ac:picMkLst>
        </pc:picChg>
      </pc:sldChg>
      <pc:sldChg chg="addSp delSp modSp add mod">
        <pc:chgData name="KARACAOGLU Osman-Nuri" userId="07f2ce64-9168-441d-a419-878fb63e90a4" providerId="ADAL" clId="{AADD9144-2E95-4F93-9F4B-BDCC14FE5E21}" dt="2022-02-25T10:39:19.061" v="597" actId="12"/>
        <pc:sldMkLst>
          <pc:docMk/>
          <pc:sldMk cId="2890427138" sldId="307"/>
        </pc:sldMkLst>
        <pc:spChg chg="del">
          <ac:chgData name="KARACAOGLU Osman-Nuri" userId="07f2ce64-9168-441d-a419-878fb63e90a4" providerId="ADAL" clId="{AADD9144-2E95-4F93-9F4B-BDCC14FE5E21}" dt="2022-02-25T10:35:05.999" v="535" actId="478"/>
          <ac:spMkLst>
            <pc:docMk/>
            <pc:sldMk cId="2890427138" sldId="307"/>
            <ac:spMk id="3" creationId="{92D6589B-D726-4A64-9247-D0803FA24F5C}"/>
          </ac:spMkLst>
        </pc:spChg>
        <pc:spChg chg="add del mod">
          <ac:chgData name="KARACAOGLU Osman-Nuri" userId="07f2ce64-9168-441d-a419-878fb63e90a4" providerId="ADAL" clId="{AADD9144-2E95-4F93-9F4B-BDCC14FE5E21}" dt="2022-02-25T10:35:30.744" v="539" actId="478"/>
          <ac:spMkLst>
            <pc:docMk/>
            <pc:sldMk cId="2890427138" sldId="307"/>
            <ac:spMk id="4" creationId="{E251C0E6-CED0-46DF-BC5A-D38CAB416C78}"/>
          </ac:spMkLst>
        </pc:spChg>
        <pc:spChg chg="add mod">
          <ac:chgData name="KARACAOGLU Osman-Nuri" userId="07f2ce64-9168-441d-a419-878fb63e90a4" providerId="ADAL" clId="{AADD9144-2E95-4F93-9F4B-BDCC14FE5E21}" dt="2022-02-25T10:39:12.426" v="595" actId="14100"/>
          <ac:spMkLst>
            <pc:docMk/>
            <pc:sldMk cId="2890427138" sldId="307"/>
            <ac:spMk id="14" creationId="{43767651-8E43-4796-BDEE-63C5B94D73F1}"/>
          </ac:spMkLst>
        </pc:spChg>
        <pc:spChg chg="add mod">
          <ac:chgData name="KARACAOGLU Osman-Nuri" userId="07f2ce64-9168-441d-a419-878fb63e90a4" providerId="ADAL" clId="{AADD9144-2E95-4F93-9F4B-BDCC14FE5E21}" dt="2022-02-25T10:39:08.871" v="594" actId="14100"/>
          <ac:spMkLst>
            <pc:docMk/>
            <pc:sldMk cId="2890427138" sldId="307"/>
            <ac:spMk id="16" creationId="{FC1F41E9-B8FC-4CF9-87C3-47C346F187BC}"/>
          </ac:spMkLst>
        </pc:spChg>
        <pc:spChg chg="add mod">
          <ac:chgData name="KARACAOGLU Osman-Nuri" userId="07f2ce64-9168-441d-a419-878fb63e90a4" providerId="ADAL" clId="{AADD9144-2E95-4F93-9F4B-BDCC14FE5E21}" dt="2022-02-25T10:39:19.061" v="597" actId="12"/>
          <ac:spMkLst>
            <pc:docMk/>
            <pc:sldMk cId="2890427138" sldId="307"/>
            <ac:spMk id="18" creationId="{BB698C05-03BC-4336-B07B-1B260CB17BBF}"/>
          </ac:spMkLst>
        </pc:spChg>
        <pc:spChg chg="add mod">
          <ac:chgData name="KARACAOGLU Osman-Nuri" userId="07f2ce64-9168-441d-a419-878fb63e90a4" providerId="ADAL" clId="{AADD9144-2E95-4F93-9F4B-BDCC14FE5E21}" dt="2022-02-25T10:39:04.508" v="593" actId="12"/>
          <ac:spMkLst>
            <pc:docMk/>
            <pc:sldMk cId="2890427138" sldId="307"/>
            <ac:spMk id="20" creationId="{E7BFF792-FA9E-4C53-ADD3-8AD5054EC138}"/>
          </ac:spMkLst>
        </pc:spChg>
        <pc:spChg chg="del">
          <ac:chgData name="KARACAOGLU Osman-Nuri" userId="07f2ce64-9168-441d-a419-878fb63e90a4" providerId="ADAL" clId="{AADD9144-2E95-4F93-9F4B-BDCC14FE5E21}" dt="2022-02-25T10:35:07.279" v="536" actId="478"/>
          <ac:spMkLst>
            <pc:docMk/>
            <pc:sldMk cId="2890427138" sldId="307"/>
            <ac:spMk id="25" creationId="{E918E282-A48D-4FC1-989B-5E07890509B0}"/>
          </ac:spMkLst>
        </pc:spChg>
        <pc:spChg chg="del">
          <ac:chgData name="KARACAOGLU Osman-Nuri" userId="07f2ce64-9168-441d-a419-878fb63e90a4" providerId="ADAL" clId="{AADD9144-2E95-4F93-9F4B-BDCC14FE5E21}" dt="2022-02-25T10:35:04.872" v="534" actId="478"/>
          <ac:spMkLst>
            <pc:docMk/>
            <pc:sldMk cId="2890427138" sldId="307"/>
            <ac:spMk id="26" creationId="{4EB95757-7C40-4BB2-AD4C-96AA5F0B6041}"/>
          </ac:spMkLst>
        </pc:spChg>
        <pc:spChg chg="del">
          <ac:chgData name="KARACAOGLU Osman-Nuri" userId="07f2ce64-9168-441d-a419-878fb63e90a4" providerId="ADAL" clId="{AADD9144-2E95-4F93-9F4B-BDCC14FE5E21}" dt="2022-02-25T10:35:02.854" v="532" actId="478"/>
          <ac:spMkLst>
            <pc:docMk/>
            <pc:sldMk cId="2890427138" sldId="307"/>
            <ac:spMk id="27" creationId="{BE074756-5D5B-4CCA-AE00-E961359CE2CA}"/>
          </ac:spMkLst>
        </pc:spChg>
        <pc:spChg chg="del">
          <ac:chgData name="KARACAOGLU Osman-Nuri" userId="07f2ce64-9168-441d-a419-878fb63e90a4" providerId="ADAL" clId="{AADD9144-2E95-4F93-9F4B-BDCC14FE5E21}" dt="2022-02-25T10:35:08.460" v="537" actId="478"/>
          <ac:spMkLst>
            <pc:docMk/>
            <pc:sldMk cId="2890427138" sldId="307"/>
            <ac:spMk id="28" creationId="{1D019013-93C6-40C2-A363-D860003171C6}"/>
          </ac:spMkLst>
        </pc:spChg>
        <pc:spChg chg="del">
          <ac:chgData name="KARACAOGLU Osman-Nuri" userId="07f2ce64-9168-441d-a419-878fb63e90a4" providerId="ADAL" clId="{AADD9144-2E95-4F93-9F4B-BDCC14FE5E21}" dt="2022-02-25T10:35:03.760" v="533" actId="478"/>
          <ac:spMkLst>
            <pc:docMk/>
            <pc:sldMk cId="2890427138" sldId="307"/>
            <ac:spMk id="29" creationId="{47532415-9681-4F10-9D30-0DBF12E408EF}"/>
          </ac:spMkLst>
        </pc:spChg>
        <pc:spChg chg="mod">
          <ac:chgData name="KARACAOGLU Osman-Nuri" userId="07f2ce64-9168-441d-a419-878fb63e90a4" providerId="ADAL" clId="{AADD9144-2E95-4F93-9F4B-BDCC14FE5E21}" dt="2022-02-25T10:37:54.445" v="587" actId="14100"/>
          <ac:spMkLst>
            <pc:docMk/>
            <pc:sldMk cId="2890427138" sldId="307"/>
            <ac:spMk id="45" creationId="{F5AD51B3-B440-4865-A6A8-D6172B4B2502}"/>
          </ac:spMkLst>
        </pc:spChg>
        <pc:picChg chg="del">
          <ac:chgData name="KARACAOGLU Osman-Nuri" userId="07f2ce64-9168-441d-a419-878fb63e90a4" providerId="ADAL" clId="{AADD9144-2E95-4F93-9F4B-BDCC14FE5E21}" dt="2022-02-25T10:35:09.354" v="538" actId="478"/>
          <ac:picMkLst>
            <pc:docMk/>
            <pc:sldMk cId="2890427138" sldId="307"/>
            <ac:picMk id="44" creationId="{6A151044-6862-4B30-B42B-26285EA845C2}"/>
          </ac:picMkLst>
        </pc:picChg>
      </pc:sldChg>
    </pc:docChg>
  </pc:docChgLst>
  <pc:docChgLst>
    <pc:chgData name="KARACAOGLU Osman-Nuri" userId="07f2ce64-9168-441d-a419-878fb63e90a4" providerId="ADAL" clId="{3CE21C5A-F1DB-447A-A7C7-D88B4F329D26}"/>
    <pc:docChg chg="modSld">
      <pc:chgData name="KARACAOGLU Osman-Nuri" userId="07f2ce64-9168-441d-a419-878fb63e90a4" providerId="ADAL" clId="{3CE21C5A-F1DB-447A-A7C7-D88B4F329D26}" dt="2022-08-16T04:48:11.205" v="54" actId="20577"/>
      <pc:docMkLst>
        <pc:docMk/>
      </pc:docMkLst>
      <pc:sldChg chg="modSp mod">
        <pc:chgData name="KARACAOGLU Osman-Nuri" userId="07f2ce64-9168-441d-a419-878fb63e90a4" providerId="ADAL" clId="{3CE21C5A-F1DB-447A-A7C7-D88B4F329D26}" dt="2022-08-16T04:48:11.205" v="54" actId="20577"/>
        <pc:sldMkLst>
          <pc:docMk/>
          <pc:sldMk cId="2256124591" sldId="306"/>
        </pc:sldMkLst>
        <pc:spChg chg="mod">
          <ac:chgData name="KARACAOGLU Osman-Nuri" userId="07f2ce64-9168-441d-a419-878fb63e90a4" providerId="ADAL" clId="{3CE21C5A-F1DB-447A-A7C7-D88B4F329D26}" dt="2022-04-25T06:55:56.650" v="0" actId="20577"/>
          <ac:spMkLst>
            <pc:docMk/>
            <pc:sldMk cId="2256124591" sldId="306"/>
            <ac:spMk id="25" creationId="{E918E282-A48D-4FC1-989B-5E07890509B0}"/>
          </ac:spMkLst>
        </pc:spChg>
        <pc:spChg chg="mod">
          <ac:chgData name="KARACAOGLU Osman-Nuri" userId="07f2ce64-9168-441d-a419-878fb63e90a4" providerId="ADAL" clId="{3CE21C5A-F1DB-447A-A7C7-D88B4F329D26}" dt="2022-08-16T04:48:11.205" v="54" actId="20577"/>
          <ac:spMkLst>
            <pc:docMk/>
            <pc:sldMk cId="2256124591" sldId="306"/>
            <ac:spMk id="28" creationId="{1D019013-93C6-40C2-A363-D860003171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291013C-7D0D-4E4F-98DB-AE4935039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252000"/>
            <a:ext cx="938784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43E9-B906-4BEA-9482-3EB578BB0FC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08A25D-2AF3-4ADF-932C-A338426B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252000"/>
            <a:ext cx="938784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C450284-40CF-4647-9290-044D232CB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395" y="5089874"/>
            <a:ext cx="11209655" cy="40395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3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 noProof="0" dirty="0"/>
              <a:t>OYAK RENAULT OTOMOBİL FABRİKALARI</a:t>
            </a:r>
            <a:endParaRPr lang="en-GB" noProof="0" dirty="0"/>
          </a:p>
        </p:txBody>
      </p:sp>
      <p:sp>
        <p:nvSpPr>
          <p:cNvPr id="13" name="Espace réservé du graphique SmartArt 12">
            <a:extLst>
              <a:ext uri="{FF2B5EF4-FFF2-40B4-BE49-F238E27FC236}">
                <a16:creationId xmlns:a16="http://schemas.microsoft.com/office/drawing/2014/main" id="{9D8A33A6-BE9C-4F6A-B69F-A77FB96A3019}"/>
              </a:ext>
            </a:extLst>
          </p:cNvPr>
          <p:cNvSpPr>
            <a:spLocks noGrp="1" noChangeAspect="1"/>
          </p:cNvSpPr>
          <p:nvPr>
            <p:ph type="dgm" sz="quarter" idx="12"/>
          </p:nvPr>
        </p:nvSpPr>
        <p:spPr>
          <a:xfrm>
            <a:off x="466600" y="488950"/>
            <a:ext cx="1876550" cy="848138"/>
          </a:xfrm>
          <a:custGeom>
            <a:avLst/>
            <a:gdLst>
              <a:gd name="connsiteX0" fmla="*/ 578226 w 1470280"/>
              <a:gd name="connsiteY0" fmla="*/ 411787 h 664517"/>
              <a:gd name="connsiteX1" fmla="*/ 549199 w 1470280"/>
              <a:gd name="connsiteY1" fmla="*/ 419209 h 664517"/>
              <a:gd name="connsiteX2" fmla="*/ 528905 w 1470280"/>
              <a:gd name="connsiteY2" fmla="*/ 440159 h 664517"/>
              <a:gd name="connsiteX3" fmla="*/ 521483 w 1470280"/>
              <a:gd name="connsiteY3" fmla="*/ 472464 h 664517"/>
              <a:gd name="connsiteX4" fmla="*/ 528905 w 1470280"/>
              <a:gd name="connsiteY4" fmla="*/ 504330 h 664517"/>
              <a:gd name="connsiteX5" fmla="*/ 549199 w 1470280"/>
              <a:gd name="connsiteY5" fmla="*/ 525279 h 664517"/>
              <a:gd name="connsiteX6" fmla="*/ 578226 w 1470280"/>
              <a:gd name="connsiteY6" fmla="*/ 532702 h 664517"/>
              <a:gd name="connsiteX7" fmla="*/ 607686 w 1470280"/>
              <a:gd name="connsiteY7" fmla="*/ 525279 h 664517"/>
              <a:gd name="connsiteX8" fmla="*/ 627986 w 1470280"/>
              <a:gd name="connsiteY8" fmla="*/ 504330 h 664517"/>
              <a:gd name="connsiteX9" fmla="*/ 635402 w 1470280"/>
              <a:gd name="connsiteY9" fmla="*/ 472464 h 664517"/>
              <a:gd name="connsiteX10" fmla="*/ 627986 w 1470280"/>
              <a:gd name="connsiteY10" fmla="*/ 440159 h 664517"/>
              <a:gd name="connsiteX11" fmla="*/ 607686 w 1470280"/>
              <a:gd name="connsiteY11" fmla="*/ 419209 h 664517"/>
              <a:gd name="connsiteX12" fmla="*/ 578226 w 1470280"/>
              <a:gd name="connsiteY12" fmla="*/ 411787 h 664517"/>
              <a:gd name="connsiteX13" fmla="*/ 1074339 w 1470280"/>
              <a:gd name="connsiteY13" fmla="*/ 411784 h 664517"/>
              <a:gd name="connsiteX14" fmla="*/ 1045522 w 1470280"/>
              <a:gd name="connsiteY14" fmla="*/ 419206 h 664517"/>
              <a:gd name="connsiteX15" fmla="*/ 1025445 w 1470280"/>
              <a:gd name="connsiteY15" fmla="*/ 440155 h 664517"/>
              <a:gd name="connsiteX16" fmla="*/ 1018035 w 1470280"/>
              <a:gd name="connsiteY16" fmla="*/ 472461 h 664517"/>
              <a:gd name="connsiteX17" fmla="*/ 1025445 w 1470280"/>
              <a:gd name="connsiteY17" fmla="*/ 504327 h 664517"/>
              <a:gd name="connsiteX18" fmla="*/ 1045522 w 1470280"/>
              <a:gd name="connsiteY18" fmla="*/ 525276 h 664517"/>
              <a:gd name="connsiteX19" fmla="*/ 1074339 w 1470280"/>
              <a:gd name="connsiteY19" fmla="*/ 532698 h 664517"/>
              <a:gd name="connsiteX20" fmla="*/ 1103150 w 1470280"/>
              <a:gd name="connsiteY20" fmla="*/ 525276 h 664517"/>
              <a:gd name="connsiteX21" fmla="*/ 1123233 w 1470280"/>
              <a:gd name="connsiteY21" fmla="*/ 504327 h 664517"/>
              <a:gd name="connsiteX22" fmla="*/ 1130643 w 1470280"/>
              <a:gd name="connsiteY22" fmla="*/ 472461 h 664517"/>
              <a:gd name="connsiteX23" fmla="*/ 1123233 w 1470280"/>
              <a:gd name="connsiteY23" fmla="*/ 440155 h 664517"/>
              <a:gd name="connsiteX24" fmla="*/ 1103150 w 1470280"/>
              <a:gd name="connsiteY24" fmla="*/ 419206 h 664517"/>
              <a:gd name="connsiteX25" fmla="*/ 1074339 w 1470280"/>
              <a:gd name="connsiteY25" fmla="*/ 411784 h 664517"/>
              <a:gd name="connsiteX26" fmla="*/ 719382 w 1470280"/>
              <a:gd name="connsiteY26" fmla="*/ 363336 h 664517"/>
              <a:gd name="connsiteX27" fmla="*/ 779206 w 1470280"/>
              <a:gd name="connsiteY27" fmla="*/ 363336 h 664517"/>
              <a:gd name="connsiteX28" fmla="*/ 779206 w 1470280"/>
              <a:gd name="connsiteY28" fmla="*/ 486873 h 664517"/>
              <a:gd name="connsiteX29" fmla="*/ 790976 w 1470280"/>
              <a:gd name="connsiteY29" fmla="*/ 521133 h 664517"/>
              <a:gd name="connsiteX30" fmla="*/ 822409 w 1470280"/>
              <a:gd name="connsiteY30" fmla="*/ 532718 h 664517"/>
              <a:gd name="connsiteX31" fmla="*/ 854059 w 1470280"/>
              <a:gd name="connsiteY31" fmla="*/ 521133 h 664517"/>
              <a:gd name="connsiteX32" fmla="*/ 865632 w 1470280"/>
              <a:gd name="connsiteY32" fmla="*/ 486873 h 664517"/>
              <a:gd name="connsiteX33" fmla="*/ 865632 w 1470280"/>
              <a:gd name="connsiteY33" fmla="*/ 363336 h 664517"/>
              <a:gd name="connsiteX34" fmla="*/ 925424 w 1470280"/>
              <a:gd name="connsiteY34" fmla="*/ 363336 h 664517"/>
              <a:gd name="connsiteX35" fmla="*/ 925424 w 1470280"/>
              <a:gd name="connsiteY35" fmla="*/ 493423 h 664517"/>
              <a:gd name="connsiteX36" fmla="*/ 912330 w 1470280"/>
              <a:gd name="connsiteY36" fmla="*/ 542311 h 664517"/>
              <a:gd name="connsiteX37" fmla="*/ 876103 w 1470280"/>
              <a:gd name="connsiteY37" fmla="*/ 574616 h 664517"/>
              <a:gd name="connsiteX38" fmla="*/ 822409 w 1470280"/>
              <a:gd name="connsiteY38" fmla="*/ 585966 h 664517"/>
              <a:gd name="connsiteX39" fmla="*/ 747760 w 1470280"/>
              <a:gd name="connsiteY39" fmla="*/ 561293 h 664517"/>
              <a:gd name="connsiteX40" fmla="*/ 719382 w 1470280"/>
              <a:gd name="connsiteY40" fmla="*/ 493423 h 664517"/>
              <a:gd name="connsiteX41" fmla="*/ 451312 w 1470280"/>
              <a:gd name="connsiteY41" fmla="*/ 363157 h 664517"/>
              <a:gd name="connsiteX42" fmla="*/ 451312 w 1470280"/>
              <a:gd name="connsiteY42" fmla="*/ 420817 h 664517"/>
              <a:gd name="connsiteX43" fmla="*/ 384104 w 1470280"/>
              <a:gd name="connsiteY43" fmla="*/ 453447 h 664517"/>
              <a:gd name="connsiteX44" fmla="*/ 374441 w 1470280"/>
              <a:gd name="connsiteY44" fmla="*/ 489584 h 664517"/>
              <a:gd name="connsiteX45" fmla="*/ 374441 w 1470280"/>
              <a:gd name="connsiteY45" fmla="*/ 581631 h 664517"/>
              <a:gd name="connsiteX46" fmla="*/ 314642 w 1470280"/>
              <a:gd name="connsiteY46" fmla="*/ 581631 h 664517"/>
              <a:gd name="connsiteX47" fmla="*/ 314642 w 1470280"/>
              <a:gd name="connsiteY47" fmla="*/ 363373 h 664517"/>
              <a:gd name="connsiteX48" fmla="*/ 364103 w 1470280"/>
              <a:gd name="connsiteY48" fmla="*/ 363373 h 664517"/>
              <a:gd name="connsiteX49" fmla="*/ 373460 w 1470280"/>
              <a:gd name="connsiteY49" fmla="*/ 394597 h 664517"/>
              <a:gd name="connsiteX50" fmla="*/ 451312 w 1470280"/>
              <a:gd name="connsiteY50" fmla="*/ 363157 h 664517"/>
              <a:gd name="connsiteX51" fmla="*/ 578226 w 1470280"/>
              <a:gd name="connsiteY51" fmla="*/ 358972 h 664517"/>
              <a:gd name="connsiteX52" fmla="*/ 638463 w 1470280"/>
              <a:gd name="connsiteY52" fmla="*/ 373154 h 664517"/>
              <a:gd name="connsiteX53" fmla="*/ 680368 w 1470280"/>
              <a:gd name="connsiteY53" fmla="*/ 412888 h 664517"/>
              <a:gd name="connsiteX54" fmla="*/ 695658 w 1470280"/>
              <a:gd name="connsiteY54" fmla="*/ 472464 h 664517"/>
              <a:gd name="connsiteX55" fmla="*/ 680368 w 1470280"/>
              <a:gd name="connsiteY55" fmla="*/ 532046 h 664517"/>
              <a:gd name="connsiteX56" fmla="*/ 638463 w 1470280"/>
              <a:gd name="connsiteY56" fmla="*/ 571774 h 664517"/>
              <a:gd name="connsiteX57" fmla="*/ 578226 w 1470280"/>
              <a:gd name="connsiteY57" fmla="*/ 585956 h 664517"/>
              <a:gd name="connsiteX58" fmla="*/ 518205 w 1470280"/>
              <a:gd name="connsiteY58" fmla="*/ 571774 h 664517"/>
              <a:gd name="connsiteX59" fmla="*/ 476516 w 1470280"/>
              <a:gd name="connsiteY59" fmla="*/ 532046 h 664517"/>
              <a:gd name="connsiteX60" fmla="*/ 461239 w 1470280"/>
              <a:gd name="connsiteY60" fmla="*/ 472464 h 664517"/>
              <a:gd name="connsiteX61" fmla="*/ 476516 w 1470280"/>
              <a:gd name="connsiteY61" fmla="*/ 412888 h 664517"/>
              <a:gd name="connsiteX62" fmla="*/ 518205 w 1470280"/>
              <a:gd name="connsiteY62" fmla="*/ 373154 h 664517"/>
              <a:gd name="connsiteX63" fmla="*/ 578226 w 1470280"/>
              <a:gd name="connsiteY63" fmla="*/ 358972 h 664517"/>
              <a:gd name="connsiteX64" fmla="*/ 1082633 w 1470280"/>
              <a:gd name="connsiteY64" fmla="*/ 358968 h 664517"/>
              <a:gd name="connsiteX65" fmla="*/ 1136321 w 1470280"/>
              <a:gd name="connsiteY65" fmla="*/ 373151 h 664517"/>
              <a:gd name="connsiteX66" fmla="*/ 1175832 w 1470280"/>
              <a:gd name="connsiteY66" fmla="*/ 412885 h 664517"/>
              <a:gd name="connsiteX67" fmla="*/ 1190893 w 1470280"/>
              <a:gd name="connsiteY67" fmla="*/ 472461 h 664517"/>
              <a:gd name="connsiteX68" fmla="*/ 1175832 w 1470280"/>
              <a:gd name="connsiteY68" fmla="*/ 532043 h 664517"/>
              <a:gd name="connsiteX69" fmla="*/ 1136321 w 1470280"/>
              <a:gd name="connsiteY69" fmla="*/ 571770 h 664517"/>
              <a:gd name="connsiteX70" fmla="*/ 1082633 w 1470280"/>
              <a:gd name="connsiteY70" fmla="*/ 585953 h 664517"/>
              <a:gd name="connsiteX71" fmla="*/ 1033746 w 1470280"/>
              <a:gd name="connsiteY71" fmla="*/ 572203 h 664517"/>
              <a:gd name="connsiteX72" fmla="*/ 1022396 w 1470280"/>
              <a:gd name="connsiteY72" fmla="*/ 563431 h 664517"/>
              <a:gd name="connsiteX73" fmla="*/ 1022396 w 1470280"/>
              <a:gd name="connsiteY73" fmla="*/ 664517 h 664517"/>
              <a:gd name="connsiteX74" fmla="*/ 962591 w 1470280"/>
              <a:gd name="connsiteY74" fmla="*/ 664517 h 664517"/>
              <a:gd name="connsiteX75" fmla="*/ 962591 w 1470280"/>
              <a:gd name="connsiteY75" fmla="*/ 363335 h 664517"/>
              <a:gd name="connsiteX76" fmla="*/ 1004941 w 1470280"/>
              <a:gd name="connsiteY76" fmla="*/ 363335 h 664517"/>
              <a:gd name="connsiteX77" fmla="*/ 1016049 w 1470280"/>
              <a:gd name="connsiteY77" fmla="*/ 385564 h 664517"/>
              <a:gd name="connsiteX78" fmla="*/ 1031562 w 1470280"/>
              <a:gd name="connsiteY78" fmla="*/ 373151 h 664517"/>
              <a:gd name="connsiteX79" fmla="*/ 1082633 w 1470280"/>
              <a:gd name="connsiteY79" fmla="*/ 358968 h 664517"/>
              <a:gd name="connsiteX80" fmla="*/ 145810 w 1470280"/>
              <a:gd name="connsiteY80" fmla="*/ 297857 h 664517"/>
              <a:gd name="connsiteX81" fmla="*/ 214113 w 1470280"/>
              <a:gd name="connsiteY81" fmla="*/ 311816 h 664517"/>
              <a:gd name="connsiteX82" fmla="*/ 260824 w 1470280"/>
              <a:gd name="connsiteY82" fmla="*/ 348482 h 664517"/>
              <a:gd name="connsiteX83" fmla="*/ 282861 w 1470280"/>
              <a:gd name="connsiteY83" fmla="*/ 397370 h 664517"/>
              <a:gd name="connsiteX84" fmla="*/ 219142 w 1470280"/>
              <a:gd name="connsiteY84" fmla="*/ 397370 h 664517"/>
              <a:gd name="connsiteX85" fmla="*/ 206704 w 1470280"/>
              <a:gd name="connsiteY85" fmla="*/ 376860 h 664517"/>
              <a:gd name="connsiteX86" fmla="*/ 182247 w 1470280"/>
              <a:gd name="connsiteY86" fmla="*/ 360271 h 664517"/>
              <a:gd name="connsiteX87" fmla="*/ 146243 w 1470280"/>
              <a:gd name="connsiteY87" fmla="*/ 353721 h 664517"/>
              <a:gd name="connsiteX88" fmla="*/ 102811 w 1470280"/>
              <a:gd name="connsiteY88" fmla="*/ 364638 h 664517"/>
              <a:gd name="connsiteX89" fmla="*/ 73122 w 1470280"/>
              <a:gd name="connsiteY89" fmla="*/ 395199 h 664517"/>
              <a:gd name="connsiteX90" fmla="*/ 62434 w 1470280"/>
              <a:gd name="connsiteY90" fmla="*/ 441897 h 664517"/>
              <a:gd name="connsiteX91" fmla="*/ 73338 w 1470280"/>
              <a:gd name="connsiteY91" fmla="*/ 489041 h 664517"/>
              <a:gd name="connsiteX92" fmla="*/ 103676 w 1470280"/>
              <a:gd name="connsiteY92" fmla="*/ 520029 h 664517"/>
              <a:gd name="connsiteX93" fmla="*/ 147981 w 1470280"/>
              <a:gd name="connsiteY93" fmla="*/ 530946 h 664517"/>
              <a:gd name="connsiteX94" fmla="*/ 188364 w 1470280"/>
              <a:gd name="connsiteY94" fmla="*/ 523753 h 664517"/>
              <a:gd name="connsiteX95" fmla="*/ 215418 w 1470280"/>
              <a:gd name="connsiteY95" fmla="*/ 502135 h 664517"/>
              <a:gd name="connsiteX96" fmla="*/ 225081 w 1470280"/>
              <a:gd name="connsiteY96" fmla="*/ 476819 h 664517"/>
              <a:gd name="connsiteX97" fmla="*/ 130959 w 1470280"/>
              <a:gd name="connsiteY97" fmla="*/ 476819 h 664517"/>
              <a:gd name="connsiteX98" fmla="*/ 130959 w 1470280"/>
              <a:gd name="connsiteY98" fmla="*/ 425309 h 664517"/>
              <a:gd name="connsiteX99" fmla="*/ 288107 w 1470280"/>
              <a:gd name="connsiteY99" fmla="*/ 425309 h 664517"/>
              <a:gd name="connsiteX100" fmla="*/ 289195 w 1470280"/>
              <a:gd name="connsiteY100" fmla="*/ 437314 h 664517"/>
              <a:gd name="connsiteX101" fmla="*/ 289399 w 1470280"/>
              <a:gd name="connsiteY101" fmla="*/ 449753 h 664517"/>
              <a:gd name="connsiteX102" fmla="*/ 270639 w 1470280"/>
              <a:gd name="connsiteY102" fmla="*/ 522651 h 664517"/>
              <a:gd name="connsiteX103" fmla="*/ 219798 w 1470280"/>
              <a:gd name="connsiteY103" fmla="*/ 569579 h 664517"/>
              <a:gd name="connsiteX104" fmla="*/ 147115 w 1470280"/>
              <a:gd name="connsiteY104" fmla="*/ 585951 h 664517"/>
              <a:gd name="connsiteX105" fmla="*/ 88845 w 1470280"/>
              <a:gd name="connsiteY105" fmla="*/ 575250 h 664517"/>
              <a:gd name="connsiteX106" fmla="*/ 42121 w 1470280"/>
              <a:gd name="connsiteY106" fmla="*/ 544918 h 664517"/>
              <a:gd name="connsiteX107" fmla="*/ 11140 w 1470280"/>
              <a:gd name="connsiteY107" fmla="*/ 499086 h 664517"/>
              <a:gd name="connsiteX108" fmla="*/ 0 w 1470280"/>
              <a:gd name="connsiteY108" fmla="*/ 441897 h 664517"/>
              <a:gd name="connsiteX109" fmla="*/ 10917 w 1470280"/>
              <a:gd name="connsiteY109" fmla="*/ 384715 h 664517"/>
              <a:gd name="connsiteX110" fmla="*/ 41485 w 1470280"/>
              <a:gd name="connsiteY110" fmla="*/ 339106 h 664517"/>
              <a:gd name="connsiteX111" fmla="*/ 87743 w 1470280"/>
              <a:gd name="connsiteY111" fmla="*/ 308761 h 664517"/>
              <a:gd name="connsiteX112" fmla="*/ 145810 w 1470280"/>
              <a:gd name="connsiteY112" fmla="*/ 297857 h 664517"/>
              <a:gd name="connsiteX113" fmla="*/ 862583 w 1470280"/>
              <a:gd name="connsiteY113" fmla="*/ 109711 h 664517"/>
              <a:gd name="connsiteX114" fmla="*/ 833772 w 1470280"/>
              <a:gd name="connsiteY114" fmla="*/ 117134 h 664517"/>
              <a:gd name="connsiteX115" fmla="*/ 813695 w 1470280"/>
              <a:gd name="connsiteY115" fmla="*/ 138083 h 664517"/>
              <a:gd name="connsiteX116" fmla="*/ 806273 w 1470280"/>
              <a:gd name="connsiteY116" fmla="*/ 170388 h 664517"/>
              <a:gd name="connsiteX117" fmla="*/ 813695 w 1470280"/>
              <a:gd name="connsiteY117" fmla="*/ 202248 h 664517"/>
              <a:gd name="connsiteX118" fmla="*/ 833772 w 1470280"/>
              <a:gd name="connsiteY118" fmla="*/ 223204 h 664517"/>
              <a:gd name="connsiteX119" fmla="*/ 862583 w 1470280"/>
              <a:gd name="connsiteY119" fmla="*/ 230626 h 664517"/>
              <a:gd name="connsiteX120" fmla="*/ 891394 w 1470280"/>
              <a:gd name="connsiteY120" fmla="*/ 223204 h 664517"/>
              <a:gd name="connsiteX121" fmla="*/ 911471 w 1470280"/>
              <a:gd name="connsiteY121" fmla="*/ 202248 h 664517"/>
              <a:gd name="connsiteX122" fmla="*/ 918893 w 1470280"/>
              <a:gd name="connsiteY122" fmla="*/ 170388 h 664517"/>
              <a:gd name="connsiteX123" fmla="*/ 911471 w 1470280"/>
              <a:gd name="connsiteY123" fmla="*/ 138083 h 664517"/>
              <a:gd name="connsiteX124" fmla="*/ 891394 w 1470280"/>
              <a:gd name="connsiteY124" fmla="*/ 117134 h 664517"/>
              <a:gd name="connsiteX125" fmla="*/ 862583 w 1470280"/>
              <a:gd name="connsiteY125" fmla="*/ 109711 h 664517"/>
              <a:gd name="connsiteX126" fmla="*/ 371169 w 1470280"/>
              <a:gd name="connsiteY126" fmla="*/ 105801 h 664517"/>
              <a:gd name="connsiteX127" fmla="*/ 344758 w 1470280"/>
              <a:gd name="connsiteY127" fmla="*/ 111690 h 664517"/>
              <a:gd name="connsiteX128" fmla="*/ 325541 w 1470280"/>
              <a:gd name="connsiteY128" fmla="*/ 131550 h 664517"/>
              <a:gd name="connsiteX129" fmla="*/ 320423 w 1470280"/>
              <a:gd name="connsiteY129" fmla="*/ 146834 h 664517"/>
              <a:gd name="connsiteX130" fmla="*/ 422794 w 1470280"/>
              <a:gd name="connsiteY130" fmla="*/ 146834 h 664517"/>
              <a:gd name="connsiteX131" fmla="*/ 416117 w 1470280"/>
              <a:gd name="connsiteY131" fmla="*/ 128055 h 664517"/>
              <a:gd name="connsiteX132" fmla="*/ 396905 w 1470280"/>
              <a:gd name="connsiteY132" fmla="*/ 111257 h 664517"/>
              <a:gd name="connsiteX133" fmla="*/ 371169 w 1470280"/>
              <a:gd name="connsiteY133" fmla="*/ 105801 h 664517"/>
              <a:gd name="connsiteX134" fmla="*/ 1009883 w 1470280"/>
              <a:gd name="connsiteY134" fmla="*/ 61251 h 664517"/>
              <a:gd name="connsiteX135" fmla="*/ 1069700 w 1470280"/>
              <a:gd name="connsiteY135" fmla="*/ 61251 h 664517"/>
              <a:gd name="connsiteX136" fmla="*/ 1069700 w 1470280"/>
              <a:gd name="connsiteY136" fmla="*/ 184789 h 664517"/>
              <a:gd name="connsiteX137" fmla="*/ 1081477 w 1470280"/>
              <a:gd name="connsiteY137" fmla="*/ 219048 h 664517"/>
              <a:gd name="connsiteX138" fmla="*/ 1112910 w 1470280"/>
              <a:gd name="connsiteY138" fmla="*/ 230634 h 664517"/>
              <a:gd name="connsiteX139" fmla="*/ 1144560 w 1470280"/>
              <a:gd name="connsiteY139" fmla="*/ 219048 h 664517"/>
              <a:gd name="connsiteX140" fmla="*/ 1156126 w 1470280"/>
              <a:gd name="connsiteY140" fmla="*/ 184789 h 664517"/>
              <a:gd name="connsiteX141" fmla="*/ 1156126 w 1470280"/>
              <a:gd name="connsiteY141" fmla="*/ 61251 h 664517"/>
              <a:gd name="connsiteX142" fmla="*/ 1215918 w 1470280"/>
              <a:gd name="connsiteY142" fmla="*/ 61251 h 664517"/>
              <a:gd name="connsiteX143" fmla="*/ 1215918 w 1470280"/>
              <a:gd name="connsiteY143" fmla="*/ 191339 h 664517"/>
              <a:gd name="connsiteX144" fmla="*/ 1202824 w 1470280"/>
              <a:gd name="connsiteY144" fmla="*/ 240227 h 664517"/>
              <a:gd name="connsiteX145" fmla="*/ 1166597 w 1470280"/>
              <a:gd name="connsiteY145" fmla="*/ 272532 h 664517"/>
              <a:gd name="connsiteX146" fmla="*/ 1112910 w 1470280"/>
              <a:gd name="connsiteY146" fmla="*/ 283882 h 664517"/>
              <a:gd name="connsiteX147" fmla="*/ 1038267 w 1470280"/>
              <a:gd name="connsiteY147" fmla="*/ 259209 h 664517"/>
              <a:gd name="connsiteX148" fmla="*/ 1009883 w 1470280"/>
              <a:gd name="connsiteY148" fmla="*/ 191339 h 664517"/>
              <a:gd name="connsiteX149" fmla="*/ 372901 w 1470280"/>
              <a:gd name="connsiteY149" fmla="*/ 56914 h 664517"/>
              <a:gd name="connsiteX150" fmla="*/ 429211 w 1470280"/>
              <a:gd name="connsiteY150" fmla="*/ 70663 h 664517"/>
              <a:gd name="connsiteX151" fmla="*/ 467627 w 1470280"/>
              <a:gd name="connsiteY151" fmla="*/ 109512 h 664517"/>
              <a:gd name="connsiteX152" fmla="*/ 481593 w 1470280"/>
              <a:gd name="connsiteY152" fmla="*/ 169534 h 664517"/>
              <a:gd name="connsiteX153" fmla="*/ 480721 w 1470280"/>
              <a:gd name="connsiteY153" fmla="*/ 186995 h 664517"/>
              <a:gd name="connsiteX154" fmla="*/ 319563 w 1470280"/>
              <a:gd name="connsiteY154" fmla="*/ 186995 h 664517"/>
              <a:gd name="connsiteX155" fmla="*/ 325764 w 1470280"/>
              <a:gd name="connsiteY155" fmla="*/ 206639 h 664517"/>
              <a:gd name="connsiteX156" fmla="*/ 346280 w 1470280"/>
              <a:gd name="connsiteY156" fmla="*/ 227155 h 664517"/>
              <a:gd name="connsiteX157" fmla="*/ 375523 w 1470280"/>
              <a:gd name="connsiteY157" fmla="*/ 233693 h 664517"/>
              <a:gd name="connsiteX158" fmla="*/ 397574 w 1470280"/>
              <a:gd name="connsiteY158" fmla="*/ 230211 h 664517"/>
              <a:gd name="connsiteX159" fmla="*/ 412418 w 1470280"/>
              <a:gd name="connsiteY159" fmla="*/ 220382 h 664517"/>
              <a:gd name="connsiteX160" fmla="*/ 420490 w 1470280"/>
              <a:gd name="connsiteY160" fmla="*/ 206187 h 664517"/>
              <a:gd name="connsiteX161" fmla="*/ 479849 w 1470280"/>
              <a:gd name="connsiteY161" fmla="*/ 206187 h 664517"/>
              <a:gd name="connsiteX162" fmla="*/ 461943 w 1470280"/>
              <a:gd name="connsiteY162" fmla="*/ 246799 h 664517"/>
              <a:gd name="connsiteX163" fmla="*/ 425512 w 1470280"/>
              <a:gd name="connsiteY163" fmla="*/ 274082 h 664517"/>
              <a:gd name="connsiteX164" fmla="*/ 375523 w 1470280"/>
              <a:gd name="connsiteY164" fmla="*/ 283898 h 664517"/>
              <a:gd name="connsiteX165" fmla="*/ 316374 w 1470280"/>
              <a:gd name="connsiteY165" fmla="*/ 269703 h 664517"/>
              <a:gd name="connsiteX166" fmla="*/ 275558 w 1470280"/>
              <a:gd name="connsiteY166" fmla="*/ 229994 h 664517"/>
              <a:gd name="connsiteX167" fmla="*/ 260726 w 1470280"/>
              <a:gd name="connsiteY167" fmla="*/ 170406 h 664517"/>
              <a:gd name="connsiteX168" fmla="*/ 275125 w 1470280"/>
              <a:gd name="connsiteY168" fmla="*/ 110817 h 664517"/>
              <a:gd name="connsiteX169" fmla="*/ 314847 w 1470280"/>
              <a:gd name="connsiteY169" fmla="*/ 71096 h 664517"/>
              <a:gd name="connsiteX170" fmla="*/ 372901 w 1470280"/>
              <a:gd name="connsiteY170" fmla="*/ 56914 h 664517"/>
              <a:gd name="connsiteX171" fmla="*/ 853862 w 1470280"/>
              <a:gd name="connsiteY171" fmla="*/ 56896 h 664517"/>
              <a:gd name="connsiteX172" fmla="*/ 905150 w 1470280"/>
              <a:gd name="connsiteY172" fmla="*/ 71079 h 664517"/>
              <a:gd name="connsiteX173" fmla="*/ 920752 w 1470280"/>
              <a:gd name="connsiteY173" fmla="*/ 83721 h 664517"/>
              <a:gd name="connsiteX174" fmla="*/ 931987 w 1470280"/>
              <a:gd name="connsiteY174" fmla="*/ 61256 h 664517"/>
              <a:gd name="connsiteX175" fmla="*/ 974331 w 1470280"/>
              <a:gd name="connsiteY175" fmla="*/ 61256 h 664517"/>
              <a:gd name="connsiteX176" fmla="*/ 974331 w 1470280"/>
              <a:gd name="connsiteY176" fmla="*/ 279514 h 664517"/>
              <a:gd name="connsiteX177" fmla="*/ 931987 w 1470280"/>
              <a:gd name="connsiteY177" fmla="*/ 279514 h 664517"/>
              <a:gd name="connsiteX178" fmla="*/ 920752 w 1470280"/>
              <a:gd name="connsiteY178" fmla="*/ 257037 h 664517"/>
              <a:gd name="connsiteX179" fmla="*/ 905150 w 1470280"/>
              <a:gd name="connsiteY179" fmla="*/ 269685 h 664517"/>
              <a:gd name="connsiteX180" fmla="*/ 853862 w 1470280"/>
              <a:gd name="connsiteY180" fmla="*/ 283874 h 664517"/>
              <a:gd name="connsiteX181" fmla="*/ 800601 w 1470280"/>
              <a:gd name="connsiteY181" fmla="*/ 269685 h 664517"/>
              <a:gd name="connsiteX182" fmla="*/ 761109 w 1470280"/>
              <a:gd name="connsiteY182" fmla="*/ 229970 h 664517"/>
              <a:gd name="connsiteX183" fmla="*/ 746048 w 1470280"/>
              <a:gd name="connsiteY183" fmla="*/ 170388 h 664517"/>
              <a:gd name="connsiteX184" fmla="*/ 761109 w 1470280"/>
              <a:gd name="connsiteY184" fmla="*/ 110800 h 664517"/>
              <a:gd name="connsiteX185" fmla="*/ 800601 w 1470280"/>
              <a:gd name="connsiteY185" fmla="*/ 71079 h 664517"/>
              <a:gd name="connsiteX186" fmla="*/ 853862 w 1470280"/>
              <a:gd name="connsiteY186" fmla="*/ 56896 h 664517"/>
              <a:gd name="connsiteX187" fmla="*/ 628802 w 1470280"/>
              <a:gd name="connsiteY187" fmla="*/ 56892 h 664517"/>
              <a:gd name="connsiteX188" fmla="*/ 676168 w 1470280"/>
              <a:gd name="connsiteY188" fmla="*/ 67809 h 664517"/>
              <a:gd name="connsiteX189" fmla="*/ 709123 w 1470280"/>
              <a:gd name="connsiteY189" fmla="*/ 99236 h 664517"/>
              <a:gd name="connsiteX190" fmla="*/ 721344 w 1470280"/>
              <a:gd name="connsiteY190" fmla="*/ 148130 h 664517"/>
              <a:gd name="connsiteX191" fmla="*/ 721344 w 1470280"/>
              <a:gd name="connsiteY191" fmla="*/ 279510 h 664517"/>
              <a:gd name="connsiteX192" fmla="*/ 661540 w 1470280"/>
              <a:gd name="connsiteY192" fmla="*/ 279510 h 664517"/>
              <a:gd name="connsiteX193" fmla="*/ 661540 w 1470280"/>
              <a:gd name="connsiteY193" fmla="*/ 157290 h 664517"/>
              <a:gd name="connsiteX194" fmla="*/ 655868 w 1470280"/>
              <a:gd name="connsiteY194" fmla="*/ 131758 h 664517"/>
              <a:gd name="connsiteX195" fmla="*/ 639941 w 1470280"/>
              <a:gd name="connsiteY195" fmla="*/ 115386 h 664517"/>
              <a:gd name="connsiteX196" fmla="*/ 616140 w 1470280"/>
              <a:gd name="connsiteY196" fmla="*/ 109708 h 664517"/>
              <a:gd name="connsiteX197" fmla="*/ 582740 w 1470280"/>
              <a:gd name="connsiteY197" fmla="*/ 122146 h 664517"/>
              <a:gd name="connsiteX198" fmla="*/ 570314 w 1470280"/>
              <a:gd name="connsiteY198" fmla="*/ 157290 h 664517"/>
              <a:gd name="connsiteX199" fmla="*/ 570314 w 1470280"/>
              <a:gd name="connsiteY199" fmla="*/ 279510 h 664517"/>
              <a:gd name="connsiteX200" fmla="*/ 510510 w 1470280"/>
              <a:gd name="connsiteY200" fmla="*/ 279510 h 664517"/>
              <a:gd name="connsiteX201" fmla="*/ 510510 w 1470280"/>
              <a:gd name="connsiteY201" fmla="*/ 61259 h 664517"/>
              <a:gd name="connsiteX202" fmla="*/ 552860 w 1470280"/>
              <a:gd name="connsiteY202" fmla="*/ 61259 h 664517"/>
              <a:gd name="connsiteX203" fmla="*/ 564070 w 1470280"/>
              <a:gd name="connsiteY203" fmla="*/ 83691 h 664517"/>
              <a:gd name="connsiteX204" fmla="*/ 585592 w 1470280"/>
              <a:gd name="connsiteY204" fmla="*/ 66937 h 664517"/>
              <a:gd name="connsiteX205" fmla="*/ 628802 w 1470280"/>
              <a:gd name="connsiteY205" fmla="*/ 56892 h 664517"/>
              <a:gd name="connsiteX206" fmla="*/ 77740 w 1470280"/>
              <a:gd name="connsiteY206" fmla="*/ 54276 h 664517"/>
              <a:gd name="connsiteX207" fmla="*/ 77740 w 1470280"/>
              <a:gd name="connsiteY207" fmla="*/ 135902 h 664517"/>
              <a:gd name="connsiteX208" fmla="*/ 137093 w 1470280"/>
              <a:gd name="connsiteY208" fmla="*/ 135902 h 664517"/>
              <a:gd name="connsiteX209" fmla="*/ 169609 w 1470280"/>
              <a:gd name="connsiteY209" fmla="*/ 124998 h 664517"/>
              <a:gd name="connsiteX210" fmla="*/ 181181 w 1470280"/>
              <a:gd name="connsiteY210" fmla="*/ 95309 h 664517"/>
              <a:gd name="connsiteX211" fmla="*/ 169609 w 1470280"/>
              <a:gd name="connsiteY211" fmla="*/ 64977 h 664517"/>
              <a:gd name="connsiteX212" fmla="*/ 137093 w 1470280"/>
              <a:gd name="connsiteY212" fmla="*/ 54276 h 664517"/>
              <a:gd name="connsiteX213" fmla="*/ 16612 w 1470280"/>
              <a:gd name="connsiteY213" fmla="*/ 143 h 664517"/>
              <a:gd name="connsiteX214" fmla="*/ 135343 w 1470280"/>
              <a:gd name="connsiteY214" fmla="*/ 143 h 664517"/>
              <a:gd name="connsiteX215" fmla="*/ 214575 w 1470280"/>
              <a:gd name="connsiteY215" fmla="*/ 25032 h 664517"/>
              <a:gd name="connsiteX216" fmla="*/ 243163 w 1470280"/>
              <a:gd name="connsiteY216" fmla="*/ 94437 h 664517"/>
              <a:gd name="connsiteX217" fmla="*/ 214575 w 1470280"/>
              <a:gd name="connsiteY217" fmla="*/ 163185 h 664517"/>
              <a:gd name="connsiteX218" fmla="*/ 192646 w 1470280"/>
              <a:gd name="connsiteY218" fmla="*/ 177298 h 664517"/>
              <a:gd name="connsiteX219" fmla="*/ 251903 w 1470280"/>
              <a:gd name="connsiteY219" fmla="*/ 279516 h 664517"/>
              <a:gd name="connsiteX220" fmla="*/ 181627 w 1470280"/>
              <a:gd name="connsiteY220" fmla="*/ 279516 h 664517"/>
              <a:gd name="connsiteX221" fmla="*/ 133357 w 1470280"/>
              <a:gd name="connsiteY221" fmla="*/ 188285 h 664517"/>
              <a:gd name="connsiteX222" fmla="*/ 77740 w 1470280"/>
              <a:gd name="connsiteY222" fmla="*/ 188285 h 664517"/>
              <a:gd name="connsiteX223" fmla="*/ 77740 w 1470280"/>
              <a:gd name="connsiteY223" fmla="*/ 279516 h 664517"/>
              <a:gd name="connsiteX224" fmla="*/ 16612 w 1470280"/>
              <a:gd name="connsiteY224" fmla="*/ 279516 h 664517"/>
              <a:gd name="connsiteX225" fmla="*/ 1343248 w 1470280"/>
              <a:gd name="connsiteY225" fmla="*/ 116 h 664517"/>
              <a:gd name="connsiteX226" fmla="*/ 1403072 w 1470280"/>
              <a:gd name="connsiteY226" fmla="*/ 116 h 664517"/>
              <a:gd name="connsiteX227" fmla="*/ 1403072 w 1470280"/>
              <a:gd name="connsiteY227" fmla="*/ 61239 h 664517"/>
              <a:gd name="connsiteX228" fmla="*/ 1470102 w 1470280"/>
              <a:gd name="connsiteY228" fmla="*/ 61239 h 664517"/>
              <a:gd name="connsiteX229" fmla="*/ 1470102 w 1470280"/>
              <a:gd name="connsiteY229" fmla="*/ 110999 h 664517"/>
              <a:gd name="connsiteX230" fmla="*/ 1403072 w 1470280"/>
              <a:gd name="connsiteY230" fmla="*/ 110999 h 664517"/>
              <a:gd name="connsiteX231" fmla="*/ 1403072 w 1470280"/>
              <a:gd name="connsiteY231" fmla="*/ 193503 h 664517"/>
              <a:gd name="connsiteX232" fmla="*/ 1410482 w 1470280"/>
              <a:gd name="connsiteY232" fmla="*/ 217069 h 664517"/>
              <a:gd name="connsiteX233" fmla="*/ 1434054 w 1470280"/>
              <a:gd name="connsiteY233" fmla="*/ 224491 h 664517"/>
              <a:gd name="connsiteX234" fmla="*/ 1470280 w 1470280"/>
              <a:gd name="connsiteY234" fmla="*/ 224491 h 664517"/>
              <a:gd name="connsiteX235" fmla="*/ 1470280 w 1470280"/>
              <a:gd name="connsiteY235" fmla="*/ 279496 h 664517"/>
              <a:gd name="connsiteX236" fmla="*/ 1432303 w 1470280"/>
              <a:gd name="connsiteY236" fmla="*/ 279496 h 664517"/>
              <a:gd name="connsiteX237" fmla="*/ 1381238 w 1470280"/>
              <a:gd name="connsiteY237" fmla="*/ 270985 h 664517"/>
              <a:gd name="connsiteX238" fmla="*/ 1352421 w 1470280"/>
              <a:gd name="connsiteY238" fmla="*/ 244352 h 664517"/>
              <a:gd name="connsiteX239" fmla="*/ 1343248 w 1470280"/>
              <a:gd name="connsiteY239" fmla="*/ 198290 h 664517"/>
              <a:gd name="connsiteX240" fmla="*/ 1249855 w 1470280"/>
              <a:gd name="connsiteY240" fmla="*/ 0 h 664517"/>
              <a:gd name="connsiteX241" fmla="*/ 1309666 w 1470280"/>
              <a:gd name="connsiteY241" fmla="*/ 0 h 664517"/>
              <a:gd name="connsiteX242" fmla="*/ 1309666 w 1470280"/>
              <a:gd name="connsiteY242" fmla="*/ 279361 h 664517"/>
              <a:gd name="connsiteX243" fmla="*/ 1249855 w 1470280"/>
              <a:gd name="connsiteY243" fmla="*/ 279361 h 66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470280" h="664517">
                <a:moveTo>
                  <a:pt x="578226" y="411787"/>
                </a:moveTo>
                <a:cubicBezTo>
                  <a:pt x="567449" y="411787"/>
                  <a:pt x="557773" y="414270"/>
                  <a:pt x="549199" y="419209"/>
                </a:cubicBezTo>
                <a:cubicBezTo>
                  <a:pt x="540599" y="424168"/>
                  <a:pt x="533845" y="431139"/>
                  <a:pt x="528905" y="440159"/>
                </a:cubicBezTo>
                <a:cubicBezTo>
                  <a:pt x="523953" y="449179"/>
                  <a:pt x="521483" y="459949"/>
                  <a:pt x="521483" y="472464"/>
                </a:cubicBezTo>
                <a:cubicBezTo>
                  <a:pt x="521483" y="484686"/>
                  <a:pt x="523953" y="495310"/>
                  <a:pt x="528905" y="504330"/>
                </a:cubicBezTo>
                <a:cubicBezTo>
                  <a:pt x="533845" y="513357"/>
                  <a:pt x="540599" y="520333"/>
                  <a:pt x="549199" y="525279"/>
                </a:cubicBezTo>
                <a:cubicBezTo>
                  <a:pt x="557773" y="530232"/>
                  <a:pt x="567449" y="532702"/>
                  <a:pt x="578226" y="532702"/>
                </a:cubicBezTo>
                <a:cubicBezTo>
                  <a:pt x="589283" y="532702"/>
                  <a:pt x="599105" y="530232"/>
                  <a:pt x="607686" y="525279"/>
                </a:cubicBezTo>
                <a:cubicBezTo>
                  <a:pt x="616267" y="520333"/>
                  <a:pt x="623040" y="513357"/>
                  <a:pt x="627986" y="504330"/>
                </a:cubicBezTo>
                <a:cubicBezTo>
                  <a:pt x="632925" y="495310"/>
                  <a:pt x="635402" y="484686"/>
                  <a:pt x="635402" y="472464"/>
                </a:cubicBezTo>
                <a:cubicBezTo>
                  <a:pt x="635402" y="459949"/>
                  <a:pt x="632925" y="449179"/>
                  <a:pt x="627986" y="440159"/>
                </a:cubicBezTo>
                <a:cubicBezTo>
                  <a:pt x="623040" y="431139"/>
                  <a:pt x="616267" y="424168"/>
                  <a:pt x="607686" y="419209"/>
                </a:cubicBezTo>
                <a:cubicBezTo>
                  <a:pt x="599105" y="414270"/>
                  <a:pt x="589283" y="411787"/>
                  <a:pt x="578226" y="411787"/>
                </a:cubicBezTo>
                <a:close/>
                <a:moveTo>
                  <a:pt x="1074339" y="411784"/>
                </a:moveTo>
                <a:cubicBezTo>
                  <a:pt x="1063562" y="411784"/>
                  <a:pt x="1053969" y="414266"/>
                  <a:pt x="1045522" y="419206"/>
                </a:cubicBezTo>
                <a:cubicBezTo>
                  <a:pt x="1037088" y="424165"/>
                  <a:pt x="1030385" y="431135"/>
                  <a:pt x="1025445" y="440155"/>
                </a:cubicBezTo>
                <a:cubicBezTo>
                  <a:pt x="1020499" y="449175"/>
                  <a:pt x="1018035" y="459946"/>
                  <a:pt x="1018035" y="472461"/>
                </a:cubicBezTo>
                <a:cubicBezTo>
                  <a:pt x="1018035" y="484683"/>
                  <a:pt x="1020499" y="495307"/>
                  <a:pt x="1025445" y="504327"/>
                </a:cubicBezTo>
                <a:cubicBezTo>
                  <a:pt x="1030385" y="513353"/>
                  <a:pt x="1037088" y="520330"/>
                  <a:pt x="1045522" y="525276"/>
                </a:cubicBezTo>
                <a:cubicBezTo>
                  <a:pt x="1053969" y="530229"/>
                  <a:pt x="1063562" y="532698"/>
                  <a:pt x="1074339" y="532698"/>
                </a:cubicBezTo>
                <a:cubicBezTo>
                  <a:pt x="1085103" y="532698"/>
                  <a:pt x="1094715" y="530229"/>
                  <a:pt x="1103150" y="525276"/>
                </a:cubicBezTo>
                <a:cubicBezTo>
                  <a:pt x="1111591" y="520330"/>
                  <a:pt x="1118274" y="513353"/>
                  <a:pt x="1123233" y="504327"/>
                </a:cubicBezTo>
                <a:cubicBezTo>
                  <a:pt x="1128173" y="495307"/>
                  <a:pt x="1130643" y="484683"/>
                  <a:pt x="1130643" y="472461"/>
                </a:cubicBezTo>
                <a:cubicBezTo>
                  <a:pt x="1130643" y="459946"/>
                  <a:pt x="1128173" y="449175"/>
                  <a:pt x="1123233" y="440155"/>
                </a:cubicBezTo>
                <a:cubicBezTo>
                  <a:pt x="1118274" y="431135"/>
                  <a:pt x="1111591" y="424165"/>
                  <a:pt x="1103150" y="419206"/>
                </a:cubicBezTo>
                <a:cubicBezTo>
                  <a:pt x="1094715" y="414266"/>
                  <a:pt x="1085103" y="411784"/>
                  <a:pt x="1074339" y="411784"/>
                </a:cubicBezTo>
                <a:close/>
                <a:moveTo>
                  <a:pt x="719382" y="363336"/>
                </a:moveTo>
                <a:lnTo>
                  <a:pt x="779206" y="363336"/>
                </a:lnTo>
                <a:lnTo>
                  <a:pt x="779206" y="486873"/>
                </a:lnTo>
                <a:cubicBezTo>
                  <a:pt x="779206" y="502010"/>
                  <a:pt x="783121" y="513430"/>
                  <a:pt x="790976" y="521133"/>
                </a:cubicBezTo>
                <a:cubicBezTo>
                  <a:pt x="798837" y="528861"/>
                  <a:pt x="809315" y="532718"/>
                  <a:pt x="822409" y="532718"/>
                </a:cubicBezTo>
                <a:cubicBezTo>
                  <a:pt x="835796" y="532718"/>
                  <a:pt x="846337" y="528861"/>
                  <a:pt x="854059" y="521133"/>
                </a:cubicBezTo>
                <a:cubicBezTo>
                  <a:pt x="861774" y="513430"/>
                  <a:pt x="865632" y="502010"/>
                  <a:pt x="865632" y="486873"/>
                </a:cubicBezTo>
                <a:lnTo>
                  <a:pt x="865632" y="363336"/>
                </a:lnTo>
                <a:lnTo>
                  <a:pt x="925424" y="363336"/>
                </a:lnTo>
                <a:lnTo>
                  <a:pt x="925424" y="493423"/>
                </a:lnTo>
                <a:cubicBezTo>
                  <a:pt x="925424" y="512055"/>
                  <a:pt x="921057" y="528339"/>
                  <a:pt x="912330" y="542311"/>
                </a:cubicBezTo>
                <a:cubicBezTo>
                  <a:pt x="903602" y="556277"/>
                  <a:pt x="891520" y="567048"/>
                  <a:pt x="876103" y="574616"/>
                </a:cubicBezTo>
                <a:cubicBezTo>
                  <a:pt x="860673" y="582172"/>
                  <a:pt x="842766" y="585966"/>
                  <a:pt x="822409" y="585966"/>
                </a:cubicBezTo>
                <a:cubicBezTo>
                  <a:pt x="791555" y="585966"/>
                  <a:pt x="766666" y="577748"/>
                  <a:pt x="747760" y="561293"/>
                </a:cubicBezTo>
                <a:cubicBezTo>
                  <a:pt x="728854" y="544864"/>
                  <a:pt x="719382" y="522234"/>
                  <a:pt x="719382" y="493423"/>
                </a:cubicBezTo>
                <a:close/>
                <a:moveTo>
                  <a:pt x="451312" y="363157"/>
                </a:moveTo>
                <a:lnTo>
                  <a:pt x="451312" y="420817"/>
                </a:lnTo>
                <a:cubicBezTo>
                  <a:pt x="412946" y="420817"/>
                  <a:pt x="393722" y="437609"/>
                  <a:pt x="384104" y="453447"/>
                </a:cubicBezTo>
                <a:cubicBezTo>
                  <a:pt x="377509" y="464281"/>
                  <a:pt x="374441" y="476897"/>
                  <a:pt x="374441" y="489584"/>
                </a:cubicBezTo>
                <a:lnTo>
                  <a:pt x="374441" y="581631"/>
                </a:lnTo>
                <a:lnTo>
                  <a:pt x="314642" y="581631"/>
                </a:lnTo>
                <a:lnTo>
                  <a:pt x="314642" y="363373"/>
                </a:lnTo>
                <a:lnTo>
                  <a:pt x="364103" y="363373"/>
                </a:lnTo>
                <a:lnTo>
                  <a:pt x="373460" y="394597"/>
                </a:lnTo>
                <a:cubicBezTo>
                  <a:pt x="393779" y="376945"/>
                  <a:pt x="419726" y="363157"/>
                  <a:pt x="451312" y="363157"/>
                </a:cubicBezTo>
                <a:close/>
                <a:moveTo>
                  <a:pt x="578226" y="358972"/>
                </a:moveTo>
                <a:cubicBezTo>
                  <a:pt x="600626" y="358972"/>
                  <a:pt x="620703" y="363708"/>
                  <a:pt x="638463" y="373154"/>
                </a:cubicBezTo>
                <a:cubicBezTo>
                  <a:pt x="656211" y="382614"/>
                  <a:pt x="670170" y="395854"/>
                  <a:pt x="680368" y="412888"/>
                </a:cubicBezTo>
                <a:cubicBezTo>
                  <a:pt x="690553" y="429910"/>
                  <a:pt x="695658" y="449758"/>
                  <a:pt x="695658" y="472464"/>
                </a:cubicBezTo>
                <a:cubicBezTo>
                  <a:pt x="695658" y="495164"/>
                  <a:pt x="690553" y="515031"/>
                  <a:pt x="680368" y="532046"/>
                </a:cubicBezTo>
                <a:cubicBezTo>
                  <a:pt x="670170" y="549068"/>
                  <a:pt x="656211" y="562321"/>
                  <a:pt x="638463" y="571774"/>
                </a:cubicBezTo>
                <a:cubicBezTo>
                  <a:pt x="620703" y="581227"/>
                  <a:pt x="600626" y="585956"/>
                  <a:pt x="578226" y="585956"/>
                </a:cubicBezTo>
                <a:cubicBezTo>
                  <a:pt x="555806" y="585956"/>
                  <a:pt x="535806" y="581227"/>
                  <a:pt x="518205" y="571774"/>
                </a:cubicBezTo>
                <a:cubicBezTo>
                  <a:pt x="500597" y="562321"/>
                  <a:pt x="486701" y="549068"/>
                  <a:pt x="476516" y="532046"/>
                </a:cubicBezTo>
                <a:cubicBezTo>
                  <a:pt x="466325" y="515031"/>
                  <a:pt x="461239" y="495164"/>
                  <a:pt x="461239" y="472464"/>
                </a:cubicBezTo>
                <a:cubicBezTo>
                  <a:pt x="461239" y="449758"/>
                  <a:pt x="466325" y="429910"/>
                  <a:pt x="476516" y="412888"/>
                </a:cubicBezTo>
                <a:cubicBezTo>
                  <a:pt x="486701" y="395854"/>
                  <a:pt x="500597" y="382614"/>
                  <a:pt x="518205" y="373154"/>
                </a:cubicBezTo>
                <a:cubicBezTo>
                  <a:pt x="535806" y="363708"/>
                  <a:pt x="555806" y="358972"/>
                  <a:pt x="578226" y="358972"/>
                </a:cubicBezTo>
                <a:close/>
                <a:moveTo>
                  <a:pt x="1082633" y="358968"/>
                </a:moveTo>
                <a:cubicBezTo>
                  <a:pt x="1102125" y="358968"/>
                  <a:pt x="1120012" y="363704"/>
                  <a:pt x="1136321" y="373151"/>
                </a:cubicBezTo>
                <a:cubicBezTo>
                  <a:pt x="1152617" y="382610"/>
                  <a:pt x="1165800" y="395851"/>
                  <a:pt x="1175832" y="412885"/>
                </a:cubicBezTo>
                <a:cubicBezTo>
                  <a:pt x="1185877" y="429907"/>
                  <a:pt x="1190893" y="449755"/>
                  <a:pt x="1190893" y="472461"/>
                </a:cubicBezTo>
                <a:cubicBezTo>
                  <a:pt x="1190893" y="495160"/>
                  <a:pt x="1185877" y="515027"/>
                  <a:pt x="1175832" y="532043"/>
                </a:cubicBezTo>
                <a:cubicBezTo>
                  <a:pt x="1165800" y="549064"/>
                  <a:pt x="1152617" y="562318"/>
                  <a:pt x="1136321" y="571770"/>
                </a:cubicBezTo>
                <a:cubicBezTo>
                  <a:pt x="1120012" y="581223"/>
                  <a:pt x="1102125" y="585953"/>
                  <a:pt x="1082633" y="585953"/>
                </a:cubicBezTo>
                <a:cubicBezTo>
                  <a:pt x="1064294" y="585953"/>
                  <a:pt x="1047992" y="581370"/>
                  <a:pt x="1033746" y="572203"/>
                </a:cubicBezTo>
                <a:cubicBezTo>
                  <a:pt x="1029691" y="569593"/>
                  <a:pt x="1025903" y="566665"/>
                  <a:pt x="1022396" y="563431"/>
                </a:cubicBezTo>
                <a:lnTo>
                  <a:pt x="1022396" y="664517"/>
                </a:lnTo>
                <a:lnTo>
                  <a:pt x="962591" y="664517"/>
                </a:lnTo>
                <a:lnTo>
                  <a:pt x="962591" y="363335"/>
                </a:lnTo>
                <a:lnTo>
                  <a:pt x="1004941" y="363335"/>
                </a:lnTo>
                <a:lnTo>
                  <a:pt x="1016049" y="385564"/>
                </a:lnTo>
                <a:cubicBezTo>
                  <a:pt x="1020747" y="380885"/>
                  <a:pt x="1025929" y="376748"/>
                  <a:pt x="1031562" y="373151"/>
                </a:cubicBezTo>
                <a:cubicBezTo>
                  <a:pt x="1046407" y="363704"/>
                  <a:pt x="1063422" y="358968"/>
                  <a:pt x="1082633" y="358968"/>
                </a:cubicBezTo>
                <a:close/>
                <a:moveTo>
                  <a:pt x="145810" y="297857"/>
                </a:moveTo>
                <a:cubicBezTo>
                  <a:pt x="171992" y="297857"/>
                  <a:pt x="194755" y="302510"/>
                  <a:pt x="214113" y="311816"/>
                </a:cubicBezTo>
                <a:cubicBezTo>
                  <a:pt x="233452" y="321142"/>
                  <a:pt x="249035" y="333364"/>
                  <a:pt x="260824" y="348482"/>
                </a:cubicBezTo>
                <a:cubicBezTo>
                  <a:pt x="272606" y="363620"/>
                  <a:pt x="279952" y="379916"/>
                  <a:pt x="282861" y="397370"/>
                </a:cubicBezTo>
                <a:lnTo>
                  <a:pt x="219142" y="397370"/>
                </a:lnTo>
                <a:cubicBezTo>
                  <a:pt x="217099" y="390387"/>
                  <a:pt x="212948" y="383557"/>
                  <a:pt x="206704" y="376860"/>
                </a:cubicBezTo>
                <a:cubicBezTo>
                  <a:pt x="200427" y="370157"/>
                  <a:pt x="192279" y="364638"/>
                  <a:pt x="182247" y="360271"/>
                </a:cubicBezTo>
                <a:cubicBezTo>
                  <a:pt x="172215" y="355911"/>
                  <a:pt x="160203" y="353721"/>
                  <a:pt x="146243" y="353721"/>
                </a:cubicBezTo>
                <a:cubicBezTo>
                  <a:pt x="129935" y="353721"/>
                  <a:pt x="115466" y="357356"/>
                  <a:pt x="102811" y="364638"/>
                </a:cubicBezTo>
                <a:cubicBezTo>
                  <a:pt x="90137" y="371914"/>
                  <a:pt x="80251" y="382093"/>
                  <a:pt x="73122" y="395199"/>
                </a:cubicBezTo>
                <a:cubicBezTo>
                  <a:pt x="65986" y="408287"/>
                  <a:pt x="62434" y="423857"/>
                  <a:pt x="62434" y="441897"/>
                </a:cubicBezTo>
                <a:cubicBezTo>
                  <a:pt x="62434" y="459944"/>
                  <a:pt x="66056" y="475661"/>
                  <a:pt x="73338" y="489041"/>
                </a:cubicBezTo>
                <a:cubicBezTo>
                  <a:pt x="80614" y="502428"/>
                  <a:pt x="90729" y="512759"/>
                  <a:pt x="103676" y="520029"/>
                </a:cubicBezTo>
                <a:cubicBezTo>
                  <a:pt x="116618" y="527317"/>
                  <a:pt x="131399" y="530946"/>
                  <a:pt x="147981" y="530946"/>
                </a:cubicBezTo>
                <a:cubicBezTo>
                  <a:pt x="163411" y="530946"/>
                  <a:pt x="176862" y="528552"/>
                  <a:pt x="188364" y="523753"/>
                </a:cubicBezTo>
                <a:cubicBezTo>
                  <a:pt x="199848" y="518940"/>
                  <a:pt x="208881" y="511734"/>
                  <a:pt x="215418" y="502135"/>
                </a:cubicBezTo>
                <a:cubicBezTo>
                  <a:pt x="220307" y="494993"/>
                  <a:pt x="223509" y="486539"/>
                  <a:pt x="225081" y="476819"/>
                </a:cubicBezTo>
                <a:lnTo>
                  <a:pt x="130959" y="476819"/>
                </a:lnTo>
                <a:lnTo>
                  <a:pt x="130959" y="425309"/>
                </a:lnTo>
                <a:lnTo>
                  <a:pt x="288107" y="425309"/>
                </a:lnTo>
                <a:cubicBezTo>
                  <a:pt x="288692" y="429096"/>
                  <a:pt x="289036" y="433107"/>
                  <a:pt x="289195" y="437314"/>
                </a:cubicBezTo>
                <a:cubicBezTo>
                  <a:pt x="289342" y="441535"/>
                  <a:pt x="289399" y="445691"/>
                  <a:pt x="289399" y="449753"/>
                </a:cubicBezTo>
                <a:cubicBezTo>
                  <a:pt x="289399" y="477984"/>
                  <a:pt x="283154" y="502294"/>
                  <a:pt x="270639" y="522651"/>
                </a:cubicBezTo>
                <a:cubicBezTo>
                  <a:pt x="258125" y="543021"/>
                  <a:pt x="241180" y="558662"/>
                  <a:pt x="219798" y="569579"/>
                </a:cubicBezTo>
                <a:cubicBezTo>
                  <a:pt x="198396" y="580483"/>
                  <a:pt x="174175" y="585951"/>
                  <a:pt x="147115" y="585951"/>
                </a:cubicBezTo>
                <a:cubicBezTo>
                  <a:pt x="126166" y="585951"/>
                  <a:pt x="106738" y="582380"/>
                  <a:pt x="88845" y="575250"/>
                </a:cubicBezTo>
                <a:cubicBezTo>
                  <a:pt x="70945" y="568121"/>
                  <a:pt x="55368" y="558012"/>
                  <a:pt x="42121" y="544918"/>
                </a:cubicBezTo>
                <a:cubicBezTo>
                  <a:pt x="28881" y="531824"/>
                  <a:pt x="18556" y="516534"/>
                  <a:pt x="11140" y="499086"/>
                </a:cubicBezTo>
                <a:cubicBezTo>
                  <a:pt x="3711" y="481619"/>
                  <a:pt x="0" y="462573"/>
                  <a:pt x="0" y="441897"/>
                </a:cubicBezTo>
                <a:cubicBezTo>
                  <a:pt x="0" y="421235"/>
                  <a:pt x="3641" y="402170"/>
                  <a:pt x="10917" y="384715"/>
                </a:cubicBezTo>
                <a:cubicBezTo>
                  <a:pt x="18187" y="367261"/>
                  <a:pt x="28391" y="352053"/>
                  <a:pt x="41485" y="339106"/>
                </a:cubicBezTo>
                <a:cubicBezTo>
                  <a:pt x="54572" y="326158"/>
                  <a:pt x="69983" y="316037"/>
                  <a:pt x="87743" y="308761"/>
                </a:cubicBezTo>
                <a:cubicBezTo>
                  <a:pt x="105497" y="301491"/>
                  <a:pt x="124848" y="297857"/>
                  <a:pt x="145810" y="297857"/>
                </a:cubicBezTo>
                <a:close/>
                <a:moveTo>
                  <a:pt x="862583" y="109711"/>
                </a:moveTo>
                <a:cubicBezTo>
                  <a:pt x="851825" y="109711"/>
                  <a:pt x="842213" y="112175"/>
                  <a:pt x="833772" y="117134"/>
                </a:cubicBezTo>
                <a:cubicBezTo>
                  <a:pt x="825338" y="122080"/>
                  <a:pt x="818635" y="129063"/>
                  <a:pt x="813695" y="138083"/>
                </a:cubicBezTo>
                <a:cubicBezTo>
                  <a:pt x="808756" y="147103"/>
                  <a:pt x="806273" y="157874"/>
                  <a:pt x="806273" y="170388"/>
                </a:cubicBezTo>
                <a:cubicBezTo>
                  <a:pt x="806273" y="182610"/>
                  <a:pt x="808756" y="193234"/>
                  <a:pt x="813695" y="202248"/>
                </a:cubicBezTo>
                <a:cubicBezTo>
                  <a:pt x="818635" y="211268"/>
                  <a:pt x="825338" y="218258"/>
                  <a:pt x="833772" y="223204"/>
                </a:cubicBezTo>
                <a:cubicBezTo>
                  <a:pt x="842213" y="228156"/>
                  <a:pt x="851825" y="230626"/>
                  <a:pt x="862583" y="230626"/>
                </a:cubicBezTo>
                <a:cubicBezTo>
                  <a:pt x="873354" y="230626"/>
                  <a:pt x="882953" y="228156"/>
                  <a:pt x="891394" y="223204"/>
                </a:cubicBezTo>
                <a:cubicBezTo>
                  <a:pt x="899828" y="218258"/>
                  <a:pt x="906525" y="211268"/>
                  <a:pt x="911471" y="202248"/>
                </a:cubicBezTo>
                <a:cubicBezTo>
                  <a:pt x="916417" y="193234"/>
                  <a:pt x="918893" y="182610"/>
                  <a:pt x="918893" y="170388"/>
                </a:cubicBezTo>
                <a:cubicBezTo>
                  <a:pt x="918893" y="157874"/>
                  <a:pt x="916417" y="147103"/>
                  <a:pt x="911471" y="138083"/>
                </a:cubicBezTo>
                <a:cubicBezTo>
                  <a:pt x="906525" y="129063"/>
                  <a:pt x="899828" y="122080"/>
                  <a:pt x="891394" y="117134"/>
                </a:cubicBezTo>
                <a:cubicBezTo>
                  <a:pt x="882953" y="112175"/>
                  <a:pt x="873354" y="109711"/>
                  <a:pt x="862583" y="109711"/>
                </a:cubicBezTo>
                <a:close/>
                <a:moveTo>
                  <a:pt x="371169" y="105801"/>
                </a:moveTo>
                <a:cubicBezTo>
                  <a:pt x="361564" y="105801"/>
                  <a:pt x="352747" y="107762"/>
                  <a:pt x="344758" y="111690"/>
                </a:cubicBezTo>
                <a:cubicBezTo>
                  <a:pt x="336738" y="115617"/>
                  <a:pt x="330347" y="122244"/>
                  <a:pt x="325541" y="131550"/>
                </a:cubicBezTo>
                <a:cubicBezTo>
                  <a:pt x="323326" y="135866"/>
                  <a:pt x="321613" y="140959"/>
                  <a:pt x="320423" y="146834"/>
                </a:cubicBezTo>
                <a:lnTo>
                  <a:pt x="422794" y="146834"/>
                </a:lnTo>
                <a:cubicBezTo>
                  <a:pt x="421725" y="139552"/>
                  <a:pt x="419535" y="133282"/>
                  <a:pt x="416117" y="128055"/>
                </a:cubicBezTo>
                <a:cubicBezTo>
                  <a:pt x="411177" y="120500"/>
                  <a:pt x="404780" y="114904"/>
                  <a:pt x="396905" y="111257"/>
                </a:cubicBezTo>
                <a:cubicBezTo>
                  <a:pt x="389050" y="107628"/>
                  <a:pt x="380463" y="105801"/>
                  <a:pt x="371169" y="105801"/>
                </a:cubicBezTo>
                <a:close/>
                <a:moveTo>
                  <a:pt x="1009883" y="61251"/>
                </a:moveTo>
                <a:lnTo>
                  <a:pt x="1069700" y="61251"/>
                </a:lnTo>
                <a:lnTo>
                  <a:pt x="1069700" y="184789"/>
                </a:lnTo>
                <a:cubicBezTo>
                  <a:pt x="1069700" y="199926"/>
                  <a:pt x="1073628" y="211346"/>
                  <a:pt x="1081477" y="219048"/>
                </a:cubicBezTo>
                <a:cubicBezTo>
                  <a:pt x="1089351" y="226776"/>
                  <a:pt x="1099816" y="230634"/>
                  <a:pt x="1112910" y="230634"/>
                </a:cubicBezTo>
                <a:cubicBezTo>
                  <a:pt x="1126290" y="230634"/>
                  <a:pt x="1136845" y="226776"/>
                  <a:pt x="1144560" y="219048"/>
                </a:cubicBezTo>
                <a:cubicBezTo>
                  <a:pt x="1152275" y="211346"/>
                  <a:pt x="1156126" y="199926"/>
                  <a:pt x="1156126" y="184789"/>
                </a:cubicBezTo>
                <a:lnTo>
                  <a:pt x="1156126" y="61251"/>
                </a:lnTo>
                <a:lnTo>
                  <a:pt x="1215918" y="61251"/>
                </a:lnTo>
                <a:lnTo>
                  <a:pt x="1215918" y="191339"/>
                </a:lnTo>
                <a:cubicBezTo>
                  <a:pt x="1215918" y="209971"/>
                  <a:pt x="1211564" y="226254"/>
                  <a:pt x="1202824" y="240227"/>
                </a:cubicBezTo>
                <a:cubicBezTo>
                  <a:pt x="1194109" y="254193"/>
                  <a:pt x="1182027" y="264963"/>
                  <a:pt x="1166597" y="272532"/>
                </a:cubicBezTo>
                <a:cubicBezTo>
                  <a:pt x="1151186" y="280088"/>
                  <a:pt x="1133280" y="283882"/>
                  <a:pt x="1112910" y="283882"/>
                </a:cubicBezTo>
                <a:cubicBezTo>
                  <a:pt x="1082056" y="283882"/>
                  <a:pt x="1057179" y="275664"/>
                  <a:pt x="1038267" y="259209"/>
                </a:cubicBezTo>
                <a:cubicBezTo>
                  <a:pt x="1019355" y="242779"/>
                  <a:pt x="1009883" y="220149"/>
                  <a:pt x="1009883" y="191339"/>
                </a:cubicBezTo>
                <a:close/>
                <a:moveTo>
                  <a:pt x="372901" y="56914"/>
                </a:moveTo>
                <a:cubicBezTo>
                  <a:pt x="394143" y="56914"/>
                  <a:pt x="412915" y="61497"/>
                  <a:pt x="429211" y="70663"/>
                </a:cubicBezTo>
                <a:cubicBezTo>
                  <a:pt x="445507" y="79823"/>
                  <a:pt x="458321" y="92784"/>
                  <a:pt x="467627" y="109512"/>
                </a:cubicBezTo>
                <a:cubicBezTo>
                  <a:pt x="476953" y="126248"/>
                  <a:pt x="481593" y="146255"/>
                  <a:pt x="481593" y="169534"/>
                </a:cubicBezTo>
                <a:cubicBezTo>
                  <a:pt x="481593" y="178738"/>
                  <a:pt x="481007" y="184092"/>
                  <a:pt x="480721" y="186995"/>
                </a:cubicBezTo>
                <a:lnTo>
                  <a:pt x="319563" y="186995"/>
                </a:lnTo>
                <a:cubicBezTo>
                  <a:pt x="320754" y="194525"/>
                  <a:pt x="322816" y="201075"/>
                  <a:pt x="325764" y="206639"/>
                </a:cubicBezTo>
                <a:cubicBezTo>
                  <a:pt x="330710" y="215958"/>
                  <a:pt x="337540" y="222788"/>
                  <a:pt x="346280" y="227155"/>
                </a:cubicBezTo>
                <a:cubicBezTo>
                  <a:pt x="355020" y="231516"/>
                  <a:pt x="364753" y="233693"/>
                  <a:pt x="375523" y="233693"/>
                </a:cubicBezTo>
                <a:cubicBezTo>
                  <a:pt x="384263" y="233693"/>
                  <a:pt x="391596" y="232540"/>
                  <a:pt x="397574" y="230211"/>
                </a:cubicBezTo>
                <a:cubicBezTo>
                  <a:pt x="403519" y="227874"/>
                  <a:pt x="408478" y="224603"/>
                  <a:pt x="412418" y="220382"/>
                </a:cubicBezTo>
                <a:cubicBezTo>
                  <a:pt x="416333" y="216174"/>
                  <a:pt x="419032" y="211432"/>
                  <a:pt x="420490" y="206187"/>
                </a:cubicBezTo>
                <a:lnTo>
                  <a:pt x="479849" y="206187"/>
                </a:lnTo>
                <a:cubicBezTo>
                  <a:pt x="477513" y="221630"/>
                  <a:pt x="471555" y="235157"/>
                  <a:pt x="461943" y="246799"/>
                </a:cubicBezTo>
                <a:cubicBezTo>
                  <a:pt x="452343" y="258436"/>
                  <a:pt x="440198" y="267526"/>
                  <a:pt x="425512" y="274082"/>
                </a:cubicBezTo>
                <a:cubicBezTo>
                  <a:pt x="410808" y="280620"/>
                  <a:pt x="394143" y="283898"/>
                  <a:pt x="375523" y="283898"/>
                </a:cubicBezTo>
                <a:cubicBezTo>
                  <a:pt x="353409" y="283898"/>
                  <a:pt x="333682" y="279175"/>
                  <a:pt x="316374" y="269703"/>
                </a:cubicBezTo>
                <a:cubicBezTo>
                  <a:pt x="299060" y="260263"/>
                  <a:pt x="285463" y="247016"/>
                  <a:pt x="275558" y="229994"/>
                </a:cubicBezTo>
                <a:cubicBezTo>
                  <a:pt x="265666" y="212960"/>
                  <a:pt x="260726" y="193099"/>
                  <a:pt x="260726" y="170406"/>
                </a:cubicBezTo>
                <a:cubicBezTo>
                  <a:pt x="260726" y="147706"/>
                  <a:pt x="265526" y="127839"/>
                  <a:pt x="275125" y="110817"/>
                </a:cubicBezTo>
                <a:cubicBezTo>
                  <a:pt x="284731" y="93796"/>
                  <a:pt x="297965" y="80562"/>
                  <a:pt x="314847" y="71096"/>
                </a:cubicBezTo>
                <a:cubicBezTo>
                  <a:pt x="331722" y="61643"/>
                  <a:pt x="351079" y="56914"/>
                  <a:pt x="372901" y="56914"/>
                </a:cubicBezTo>
                <a:close/>
                <a:moveTo>
                  <a:pt x="853862" y="56896"/>
                </a:moveTo>
                <a:cubicBezTo>
                  <a:pt x="873354" y="56896"/>
                  <a:pt x="890452" y="61619"/>
                  <a:pt x="905150" y="71079"/>
                </a:cubicBezTo>
                <a:cubicBezTo>
                  <a:pt x="910809" y="74726"/>
                  <a:pt x="916016" y="78946"/>
                  <a:pt x="920752" y="83721"/>
                </a:cubicBezTo>
                <a:lnTo>
                  <a:pt x="931987" y="61256"/>
                </a:lnTo>
                <a:lnTo>
                  <a:pt x="974331" y="61256"/>
                </a:lnTo>
                <a:lnTo>
                  <a:pt x="974331" y="279514"/>
                </a:lnTo>
                <a:lnTo>
                  <a:pt x="931987" y="279514"/>
                </a:lnTo>
                <a:lnTo>
                  <a:pt x="920752" y="257037"/>
                </a:lnTo>
                <a:cubicBezTo>
                  <a:pt x="916016" y="261811"/>
                  <a:pt x="910809" y="266038"/>
                  <a:pt x="905150" y="269685"/>
                </a:cubicBezTo>
                <a:cubicBezTo>
                  <a:pt x="890452" y="279151"/>
                  <a:pt x="873354" y="283874"/>
                  <a:pt x="853862" y="283874"/>
                </a:cubicBezTo>
                <a:cubicBezTo>
                  <a:pt x="834657" y="283874"/>
                  <a:pt x="816897" y="279151"/>
                  <a:pt x="800601" y="269685"/>
                </a:cubicBezTo>
                <a:cubicBezTo>
                  <a:pt x="784312" y="260232"/>
                  <a:pt x="771141" y="246992"/>
                  <a:pt x="761109" y="229970"/>
                </a:cubicBezTo>
                <a:cubicBezTo>
                  <a:pt x="751064" y="212936"/>
                  <a:pt x="746048" y="193075"/>
                  <a:pt x="746048" y="170388"/>
                </a:cubicBezTo>
                <a:cubicBezTo>
                  <a:pt x="746048" y="147682"/>
                  <a:pt x="751064" y="127822"/>
                  <a:pt x="761109" y="110800"/>
                </a:cubicBezTo>
                <a:cubicBezTo>
                  <a:pt x="771141" y="93778"/>
                  <a:pt x="784312" y="80538"/>
                  <a:pt x="800601" y="71079"/>
                </a:cubicBezTo>
                <a:cubicBezTo>
                  <a:pt x="816897" y="61619"/>
                  <a:pt x="834657" y="56896"/>
                  <a:pt x="853862" y="56896"/>
                </a:cubicBezTo>
                <a:close/>
                <a:moveTo>
                  <a:pt x="628802" y="56892"/>
                </a:moveTo>
                <a:cubicBezTo>
                  <a:pt x="646549" y="56892"/>
                  <a:pt x="662335" y="60540"/>
                  <a:pt x="676168" y="67809"/>
                </a:cubicBezTo>
                <a:cubicBezTo>
                  <a:pt x="689975" y="75085"/>
                  <a:pt x="700968" y="85550"/>
                  <a:pt x="709123" y="99236"/>
                </a:cubicBezTo>
                <a:cubicBezTo>
                  <a:pt x="717258" y="112922"/>
                  <a:pt x="721344" y="129205"/>
                  <a:pt x="721344" y="148130"/>
                </a:cubicBezTo>
                <a:lnTo>
                  <a:pt x="721344" y="279510"/>
                </a:lnTo>
                <a:lnTo>
                  <a:pt x="661540" y="279510"/>
                </a:lnTo>
                <a:lnTo>
                  <a:pt x="661540" y="157290"/>
                </a:lnTo>
                <a:cubicBezTo>
                  <a:pt x="661540" y="147398"/>
                  <a:pt x="659649" y="138887"/>
                  <a:pt x="655868" y="131758"/>
                </a:cubicBezTo>
                <a:cubicBezTo>
                  <a:pt x="652087" y="124628"/>
                  <a:pt x="646765" y="119173"/>
                  <a:pt x="639941" y="115386"/>
                </a:cubicBezTo>
                <a:cubicBezTo>
                  <a:pt x="633092" y="111604"/>
                  <a:pt x="625160" y="109708"/>
                  <a:pt x="616140" y="109708"/>
                </a:cubicBezTo>
                <a:cubicBezTo>
                  <a:pt x="602181" y="109708"/>
                  <a:pt x="591047" y="113852"/>
                  <a:pt x="582740" y="122146"/>
                </a:cubicBezTo>
                <a:cubicBezTo>
                  <a:pt x="574458" y="130440"/>
                  <a:pt x="570314" y="142166"/>
                  <a:pt x="570314" y="157290"/>
                </a:cubicBezTo>
                <a:lnTo>
                  <a:pt x="570314" y="279510"/>
                </a:lnTo>
                <a:lnTo>
                  <a:pt x="510510" y="279510"/>
                </a:lnTo>
                <a:lnTo>
                  <a:pt x="510510" y="61259"/>
                </a:lnTo>
                <a:lnTo>
                  <a:pt x="552860" y="61259"/>
                </a:lnTo>
                <a:lnTo>
                  <a:pt x="564070" y="83691"/>
                </a:lnTo>
                <a:cubicBezTo>
                  <a:pt x="569990" y="77058"/>
                  <a:pt x="577132" y="71444"/>
                  <a:pt x="585592" y="66937"/>
                </a:cubicBezTo>
                <a:cubicBezTo>
                  <a:pt x="598094" y="60240"/>
                  <a:pt x="612493" y="56892"/>
                  <a:pt x="628802" y="56892"/>
                </a:cubicBezTo>
                <a:close/>
                <a:moveTo>
                  <a:pt x="77740" y="54276"/>
                </a:moveTo>
                <a:lnTo>
                  <a:pt x="77740" y="135902"/>
                </a:lnTo>
                <a:lnTo>
                  <a:pt x="137093" y="135902"/>
                </a:lnTo>
                <a:cubicBezTo>
                  <a:pt x="151053" y="135902"/>
                  <a:pt x="161894" y="132274"/>
                  <a:pt x="169609" y="124998"/>
                </a:cubicBezTo>
                <a:cubicBezTo>
                  <a:pt x="177324" y="117722"/>
                  <a:pt x="181181" y="107830"/>
                  <a:pt x="181181" y="95309"/>
                </a:cubicBezTo>
                <a:cubicBezTo>
                  <a:pt x="181181" y="82215"/>
                  <a:pt x="177324" y="72106"/>
                  <a:pt x="169609" y="64977"/>
                </a:cubicBezTo>
                <a:cubicBezTo>
                  <a:pt x="161894" y="57847"/>
                  <a:pt x="151053" y="54276"/>
                  <a:pt x="137093" y="54276"/>
                </a:cubicBezTo>
                <a:close/>
                <a:moveTo>
                  <a:pt x="16612" y="143"/>
                </a:moveTo>
                <a:lnTo>
                  <a:pt x="135343" y="143"/>
                </a:lnTo>
                <a:cubicBezTo>
                  <a:pt x="169093" y="143"/>
                  <a:pt x="195510" y="8450"/>
                  <a:pt x="214575" y="25032"/>
                </a:cubicBezTo>
                <a:cubicBezTo>
                  <a:pt x="233627" y="41621"/>
                  <a:pt x="243163" y="64754"/>
                  <a:pt x="243163" y="94437"/>
                </a:cubicBezTo>
                <a:cubicBezTo>
                  <a:pt x="243163" y="123534"/>
                  <a:pt x="233627" y="146456"/>
                  <a:pt x="214575" y="163185"/>
                </a:cubicBezTo>
                <a:cubicBezTo>
                  <a:pt x="208114" y="168870"/>
                  <a:pt x="200794" y="173548"/>
                  <a:pt x="192646" y="177298"/>
                </a:cubicBezTo>
                <a:lnTo>
                  <a:pt x="251903" y="279516"/>
                </a:lnTo>
                <a:lnTo>
                  <a:pt x="181627" y="279516"/>
                </a:lnTo>
                <a:lnTo>
                  <a:pt x="133357" y="188285"/>
                </a:lnTo>
                <a:lnTo>
                  <a:pt x="77740" y="188285"/>
                </a:lnTo>
                <a:lnTo>
                  <a:pt x="77740" y="279516"/>
                </a:lnTo>
                <a:lnTo>
                  <a:pt x="16612" y="279516"/>
                </a:lnTo>
                <a:close/>
                <a:moveTo>
                  <a:pt x="1343248" y="116"/>
                </a:moveTo>
                <a:lnTo>
                  <a:pt x="1403072" y="116"/>
                </a:lnTo>
                <a:lnTo>
                  <a:pt x="1403072" y="61239"/>
                </a:lnTo>
                <a:lnTo>
                  <a:pt x="1470102" y="61239"/>
                </a:lnTo>
                <a:lnTo>
                  <a:pt x="1470102" y="110999"/>
                </a:lnTo>
                <a:lnTo>
                  <a:pt x="1403072" y="110999"/>
                </a:lnTo>
                <a:lnTo>
                  <a:pt x="1403072" y="193503"/>
                </a:lnTo>
                <a:cubicBezTo>
                  <a:pt x="1403072" y="204280"/>
                  <a:pt x="1405542" y="212135"/>
                  <a:pt x="1410482" y="217069"/>
                </a:cubicBezTo>
                <a:cubicBezTo>
                  <a:pt x="1415421" y="222021"/>
                  <a:pt x="1423270" y="224491"/>
                  <a:pt x="1434054" y="224491"/>
                </a:cubicBezTo>
                <a:lnTo>
                  <a:pt x="1470280" y="224491"/>
                </a:lnTo>
                <a:lnTo>
                  <a:pt x="1470280" y="279496"/>
                </a:lnTo>
                <a:lnTo>
                  <a:pt x="1432303" y="279496"/>
                </a:lnTo>
                <a:cubicBezTo>
                  <a:pt x="1411354" y="279496"/>
                  <a:pt x="1394332" y="276651"/>
                  <a:pt x="1381238" y="270985"/>
                </a:cubicBezTo>
                <a:cubicBezTo>
                  <a:pt x="1368144" y="265301"/>
                  <a:pt x="1358539" y="256427"/>
                  <a:pt x="1352421" y="244352"/>
                </a:cubicBezTo>
                <a:cubicBezTo>
                  <a:pt x="1346310" y="232289"/>
                  <a:pt x="1343248" y="216935"/>
                  <a:pt x="1343248" y="198290"/>
                </a:cubicBezTo>
                <a:close/>
                <a:moveTo>
                  <a:pt x="1249855" y="0"/>
                </a:moveTo>
                <a:lnTo>
                  <a:pt x="1309666" y="0"/>
                </a:lnTo>
                <a:lnTo>
                  <a:pt x="1309666" y="279361"/>
                </a:lnTo>
                <a:lnTo>
                  <a:pt x="1249855" y="27936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6B0BE4C-9A25-4D0D-9CC3-4D42C3704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395" y="5724541"/>
            <a:ext cx="11209655" cy="1938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strike="noStrike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noProof="0" dirty="0"/>
              <a:t>2021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3562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43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1045CF-7F3F-084D-B94E-83312076E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A7ACEE7-A439-B343-AD04-A1F3A355E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422275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46F97424-888C-4B44-94EA-03D67FB23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376" y="173450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9B3A1B0-5A01-6B48-AAFA-667E78208B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775" y="173450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01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382A972F-B474-1F4C-ADBD-2802BE31CE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2376" y="2768048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F8DD454B-C11C-F24D-89A7-8F4724DCDA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775" y="2768048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02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53C8DB35-923C-1242-A20F-EBC9F8BD81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22376" y="380159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1E7A1BF8-675E-3C49-8FE9-21D281575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5775" y="380159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03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5E934149-10A5-6B41-A809-AC36561335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2376" y="4835139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E3299AD5-326E-724F-9D7D-0707F9BB75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5775" y="4835139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04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32A45F41-86FF-8944-AB89-E3CB3D6FB9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0440" y="173450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3EFA4410-6E3F-1749-836D-F3D77FF011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3839" y="173450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Renault Group" pitchFamily="2" charset="0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05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2EF9F75F-BA2C-B040-91F3-AE0DF71950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0440" y="2768048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634191D2-D2BA-AD4C-8CAB-5CC0CC3589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3839" y="2768048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Renault Group" pitchFamily="2" charset="0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06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1574E94A-61DC-E04B-A42D-FF72D7E707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80440" y="380159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39471245-5BEA-DD42-ACA1-1F4C83CCEB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3839" y="380159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Renault Group" pitchFamily="2" charset="0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07</a:t>
            </a:r>
          </a:p>
        </p:txBody>
      </p:sp>
      <p:sp>
        <p:nvSpPr>
          <p:cNvPr id="39" name="Espace réservé du texte 15">
            <a:extLst>
              <a:ext uri="{FF2B5EF4-FFF2-40B4-BE49-F238E27FC236}">
                <a16:creationId xmlns:a16="http://schemas.microsoft.com/office/drawing/2014/main" id="{3E078CC2-A186-B54D-A1EE-7C14E59DB5C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0440" y="4835139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0746AB7D-ADB9-2C4D-B610-FF45F97757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3839" y="4835139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1"/>
                </a:solidFill>
                <a:latin typeface="Renault Group" pitchFamily="2" charset="0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22652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4" userDrawn="1">
          <p15:clr>
            <a:srgbClr val="5ACBF0"/>
          </p15:clr>
        </p15:guide>
        <p15:guide id="3" pos="3684" userDrawn="1">
          <p15:clr>
            <a:srgbClr val="5ACBF0"/>
          </p15:clr>
        </p15:guide>
        <p15:guide id="4" pos="614" userDrawn="1">
          <p15:clr>
            <a:srgbClr val="5ACBF0"/>
          </p15:clr>
        </p15:guide>
        <p15:guide id="5" pos="770" userDrawn="1">
          <p15:clr>
            <a:srgbClr val="5ACBF0"/>
          </p15:clr>
        </p15:guide>
        <p15:guide id="6" pos="4460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832A62AD-C22D-4114-A10C-3A64C5133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700" y="0"/>
            <a:ext cx="46863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1"/>
              <a:t>Click icon to add picture</a:t>
            </a:r>
            <a:endParaRPr lang="en-GB" noProof="1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52FF19-C736-454C-A6D9-3AB351A7C1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3860398"/>
            <a:ext cx="1381662" cy="83099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fr-FR" sz="6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1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201888-7424-674A-8C08-22C62DC45C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4749422"/>
            <a:ext cx="6537325" cy="16196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1200"/>
              </a:spcAft>
              <a:defRPr lang="fr-FR" sz="26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lang="fr-FR" sz="1400" strike="noStrike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0" indent="-126000">
              <a:defRPr/>
            </a:lvl3pPr>
            <a:lvl4pPr marL="126000" indent="-126000">
              <a:defRPr/>
            </a:lvl4pPr>
            <a:lvl5pPr marL="126000" indent="-126000"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3558843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8" userDrawn="1">
          <p15:clr>
            <a:srgbClr val="5ACBF0"/>
          </p15:clr>
        </p15:guide>
        <p15:guide id="2" pos="4424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87795-5782-5340-96A4-4030EDC35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75" y="1149350"/>
            <a:ext cx="11217275" cy="48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>
                <a:latin typeface="+mn-lt"/>
              </a:defRPr>
            </a:lvl1pPr>
          </a:lstStyle>
          <a:p>
            <a:r>
              <a:rPr lang="en-GB" noProof="1"/>
              <a:t>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481626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422275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latin typeface="Renault Group" pitchFamily="2" charset="0"/>
              </a:defRPr>
            </a:lvl1pPr>
          </a:lstStyle>
          <a:p>
            <a:pPr lvl="0"/>
            <a:r>
              <a:rPr lang="en-GB" noProof="1"/>
              <a:t>Chapter title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A7F692-6109-4850-BB77-52C7765E2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1835150"/>
            <a:ext cx="11218298" cy="45339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latin typeface="+mn-lt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lvl="1"/>
            <a:r>
              <a:rPr lang="en-GB" noProof="1"/>
              <a:t>Text level 2</a:t>
            </a:r>
          </a:p>
          <a:p>
            <a:pPr lvl="2"/>
            <a:r>
              <a:rPr lang="en-GB" noProof="1"/>
              <a:t>Text level 3</a:t>
            </a:r>
          </a:p>
          <a:p>
            <a:pPr lvl="3"/>
            <a:r>
              <a:rPr lang="en-GB" noProof="1"/>
              <a:t>Text level 4</a:t>
            </a:r>
          </a:p>
          <a:p>
            <a:pPr lvl="4"/>
            <a:r>
              <a:rPr lang="en-GB" noProof="1"/>
              <a:t>Text level 5</a:t>
            </a:r>
          </a:p>
          <a:p>
            <a:pPr lvl="5"/>
            <a:r>
              <a:rPr lang="en-GB" noProof="1"/>
              <a:t>Text level 6</a:t>
            </a:r>
          </a:p>
          <a:p>
            <a:pPr lvl="6"/>
            <a:r>
              <a:rPr lang="en-GB" noProof="1"/>
              <a:t>Text level 7</a:t>
            </a:r>
          </a:p>
          <a:p>
            <a:pPr lvl="7"/>
            <a:r>
              <a:rPr lang="en-GB" noProof="1"/>
              <a:t>Text level 8</a:t>
            </a:r>
          </a:p>
          <a:p>
            <a:pPr lvl="8"/>
            <a:r>
              <a:rPr lang="en-GB" noProof="1"/>
              <a:t>Text level 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D8DA1-A83C-4498-989F-1E18AFA36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675" t="30856" r="11525" b="30744"/>
          <a:stretch/>
        </p:blipFill>
        <p:spPr>
          <a:xfrm>
            <a:off x="485776" y="6292211"/>
            <a:ext cx="1065007" cy="532504"/>
          </a:xfrm>
          <a:prstGeom prst="rect">
            <a:avLst/>
          </a:prstGeom>
        </p:spPr>
      </p:pic>
      <p:pic>
        <p:nvPicPr>
          <p:cNvPr id="11" name="Resim 14" descr="d:\LocalData\at04185\Desktop\SifirKazaSifirHataMailTag.png">
            <a:extLst>
              <a:ext uri="{FF2B5EF4-FFF2-40B4-BE49-F238E27FC236}">
                <a16:creationId xmlns:a16="http://schemas.microsoft.com/office/drawing/2014/main" id="{3300D085-3046-4E07-A6CA-8DE17E732A2C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9" t="19517" r="31899" b="27660"/>
          <a:stretch/>
        </p:blipFill>
        <p:spPr bwMode="auto">
          <a:xfrm>
            <a:off x="5804166" y="6487606"/>
            <a:ext cx="582084" cy="34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790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87795-5782-5340-96A4-4030EDC35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753" y="1149350"/>
            <a:ext cx="6534297" cy="48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>
                <a:latin typeface="+mn-lt"/>
              </a:defRPr>
            </a:lvl1pPr>
          </a:lstStyle>
          <a:p>
            <a:r>
              <a:rPr lang="en-GB" noProof="1"/>
              <a:t>Title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481626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422275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latin typeface="+mj-lt"/>
              </a:defRPr>
            </a:lvl1pPr>
          </a:lstStyle>
          <a:p>
            <a:pPr lvl="0"/>
            <a:r>
              <a:rPr lang="en-GB" noProof="1"/>
              <a:t>Chapter title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9978675-3FB6-FE46-A5F5-3A9220E47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5776" y="1223963"/>
            <a:ext cx="4197350" cy="5145087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720000" anchor="ctr"/>
          <a:lstStyle>
            <a:lvl1pPr algn="ctr">
              <a:defRPr sz="1000"/>
            </a:lvl1pPr>
          </a:lstStyle>
          <a:p>
            <a:r>
              <a:rPr lang="en-GB" noProof="1"/>
              <a:t>Image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0AB671BF-7184-45C5-99F1-30B0853CD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752" y="1835150"/>
            <a:ext cx="6535321" cy="45339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latin typeface="+mn-lt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lvl="1"/>
            <a:r>
              <a:rPr lang="en-GB" noProof="1"/>
              <a:t>Text level 2</a:t>
            </a:r>
          </a:p>
          <a:p>
            <a:pPr lvl="2"/>
            <a:r>
              <a:rPr lang="en-GB" noProof="1"/>
              <a:t>Text level 3</a:t>
            </a:r>
          </a:p>
          <a:p>
            <a:pPr lvl="3"/>
            <a:r>
              <a:rPr lang="en-GB" noProof="1"/>
              <a:t>Text level 4</a:t>
            </a:r>
          </a:p>
          <a:p>
            <a:pPr lvl="4"/>
            <a:r>
              <a:rPr lang="en-GB" noProof="1"/>
              <a:t>Text level 5</a:t>
            </a:r>
          </a:p>
          <a:p>
            <a:pPr lvl="5"/>
            <a:r>
              <a:rPr lang="en-GB" noProof="1"/>
              <a:t>Text level 6</a:t>
            </a:r>
          </a:p>
          <a:p>
            <a:pPr lvl="6"/>
            <a:r>
              <a:rPr lang="en-GB" noProof="1"/>
              <a:t>Text level 7</a:t>
            </a:r>
          </a:p>
          <a:p>
            <a:pPr lvl="7"/>
            <a:r>
              <a:rPr lang="en-GB" noProof="1"/>
              <a:t>Text level 8</a:t>
            </a:r>
          </a:p>
          <a:p>
            <a:pPr lvl="8"/>
            <a:r>
              <a:rPr lang="en-GB" noProof="1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1080986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0" userDrawn="1">
          <p15:clr>
            <a:srgbClr val="5ACBF0"/>
          </p15:clr>
        </p15:guide>
        <p15:guide id="2" pos="3254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87795-5782-5340-96A4-4030EDC35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753" y="1149350"/>
            <a:ext cx="6534297" cy="48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>
                <a:latin typeface="+mn-lt"/>
              </a:defRPr>
            </a:lvl1pPr>
          </a:lstStyle>
          <a:p>
            <a:r>
              <a:rPr lang="en-GB" noProof="1"/>
              <a:t>Title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481626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422275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latin typeface="+mj-lt"/>
              </a:defRPr>
            </a:lvl1pPr>
          </a:lstStyle>
          <a:p>
            <a:pPr lvl="0"/>
            <a:r>
              <a:rPr lang="en-GB" noProof="1"/>
              <a:t>Chapter title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8AA58855-F4CB-4C81-ADF4-0A4537DD14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5776" y="1177700"/>
            <a:ext cx="4197349" cy="2662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fr-FR" sz="105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noProof="1"/>
              <a:t>Graph title</a:t>
            </a:r>
          </a:p>
        </p:txBody>
      </p:sp>
      <p:sp>
        <p:nvSpPr>
          <p:cNvPr id="9" name="Espace réservé du graphique 13">
            <a:extLst>
              <a:ext uri="{FF2B5EF4-FFF2-40B4-BE49-F238E27FC236}">
                <a16:creationId xmlns:a16="http://schemas.microsoft.com/office/drawing/2014/main" id="{C3325CD3-4E42-4158-B33B-E83651FCE5CB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85775" y="1449000"/>
            <a:ext cx="4197349" cy="198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noProof="1"/>
              <a:t>Graph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CEF1DF7B-58A1-4089-9150-D68F4BC0F6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5524" y="4123308"/>
            <a:ext cx="4197600" cy="266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fr-FR" sz="105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noProof="1"/>
              <a:t>Graph title</a:t>
            </a:r>
          </a:p>
        </p:txBody>
      </p:sp>
      <p:sp>
        <p:nvSpPr>
          <p:cNvPr id="13" name="Espace réservé du graphique 13">
            <a:extLst>
              <a:ext uri="{FF2B5EF4-FFF2-40B4-BE49-F238E27FC236}">
                <a16:creationId xmlns:a16="http://schemas.microsoft.com/office/drawing/2014/main" id="{F77B3A83-4A1D-4283-98E9-D97650717CC2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485524" y="4389050"/>
            <a:ext cx="4197348" cy="198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noProof="1"/>
              <a:t>Graph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837B8CE6-D226-4C62-BC54-4F653DD6B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752" y="1835150"/>
            <a:ext cx="6535321" cy="45339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latin typeface="+mn-lt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lvl="1"/>
            <a:r>
              <a:rPr lang="en-GB" noProof="1"/>
              <a:t>Text level 2</a:t>
            </a:r>
          </a:p>
          <a:p>
            <a:pPr lvl="2"/>
            <a:r>
              <a:rPr lang="en-GB" noProof="1"/>
              <a:t>Text level 3</a:t>
            </a:r>
          </a:p>
          <a:p>
            <a:pPr lvl="3"/>
            <a:r>
              <a:rPr lang="en-GB" noProof="1"/>
              <a:t>Text level 4</a:t>
            </a:r>
          </a:p>
          <a:p>
            <a:pPr lvl="4"/>
            <a:r>
              <a:rPr lang="en-GB" noProof="1"/>
              <a:t>Text level 5</a:t>
            </a:r>
          </a:p>
          <a:p>
            <a:pPr lvl="5"/>
            <a:r>
              <a:rPr lang="en-GB" noProof="1"/>
              <a:t>Text level 6</a:t>
            </a:r>
          </a:p>
          <a:p>
            <a:pPr lvl="6"/>
            <a:r>
              <a:rPr lang="en-GB" noProof="1"/>
              <a:t>Text level 7</a:t>
            </a:r>
          </a:p>
          <a:p>
            <a:pPr lvl="7"/>
            <a:r>
              <a:rPr lang="en-GB" noProof="1"/>
              <a:t>Text level 8</a:t>
            </a:r>
          </a:p>
          <a:p>
            <a:pPr lvl="8"/>
            <a:r>
              <a:rPr lang="en-GB" noProof="1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15645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0" userDrawn="1">
          <p15:clr>
            <a:srgbClr val="5ACBF0"/>
          </p15:clr>
        </p15:guide>
        <p15:guide id="2" pos="3254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C450284-40CF-4647-9290-044D232CB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0D520229-33C0-DF47-98FE-6F7FF09C67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4" y="4425049"/>
            <a:ext cx="11217275" cy="1944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551979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C450284-40CF-4647-9290-044D232CB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0D520229-33C0-DF47-98FE-6F7FF09C67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4" y="4425049"/>
            <a:ext cx="11217275" cy="1944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0962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C450284-40CF-4647-9290-044D232CB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6" name="Espace réservé du graphique SmartArt 5">
            <a:extLst>
              <a:ext uri="{FF2B5EF4-FFF2-40B4-BE49-F238E27FC236}">
                <a16:creationId xmlns:a16="http://schemas.microsoft.com/office/drawing/2014/main" id="{E99DBA04-CA01-42B4-9AD6-A6385222D12C}"/>
              </a:ext>
            </a:extLst>
          </p:cNvPr>
          <p:cNvSpPr>
            <a:spLocks noGrp="1" noChangeAspect="1"/>
          </p:cNvSpPr>
          <p:nvPr>
            <p:ph type="dgm" sz="quarter" idx="27"/>
          </p:nvPr>
        </p:nvSpPr>
        <p:spPr>
          <a:xfrm>
            <a:off x="4686300" y="2742511"/>
            <a:ext cx="2819400" cy="1372978"/>
          </a:xfrm>
          <a:custGeom>
            <a:avLst/>
            <a:gdLst>
              <a:gd name="connsiteX0" fmla="*/ 96088 w 930162"/>
              <a:gd name="connsiteY0" fmla="*/ 91969 h 452966"/>
              <a:gd name="connsiteX1" fmla="*/ 96088 w 930162"/>
              <a:gd name="connsiteY1" fmla="*/ 220306 h 452966"/>
              <a:gd name="connsiteX2" fmla="*/ 189429 w 930162"/>
              <a:gd name="connsiteY2" fmla="*/ 220306 h 452966"/>
              <a:gd name="connsiteX3" fmla="*/ 240546 w 930162"/>
              <a:gd name="connsiteY3" fmla="*/ 203145 h 452966"/>
              <a:gd name="connsiteX4" fmla="*/ 258740 w 930162"/>
              <a:gd name="connsiteY4" fmla="*/ 156477 h 452966"/>
              <a:gd name="connsiteX5" fmla="*/ 240546 w 930162"/>
              <a:gd name="connsiteY5" fmla="*/ 108777 h 452966"/>
              <a:gd name="connsiteX6" fmla="*/ 189429 w 930162"/>
              <a:gd name="connsiteY6" fmla="*/ 91969 h 452966"/>
              <a:gd name="connsiteX7" fmla="*/ 0 w 930162"/>
              <a:gd name="connsiteY7" fmla="*/ 6863 h 452966"/>
              <a:gd name="connsiteX8" fmla="*/ 186683 w 930162"/>
              <a:gd name="connsiteY8" fmla="*/ 6863 h 452966"/>
              <a:gd name="connsiteX9" fmla="*/ 311230 w 930162"/>
              <a:gd name="connsiteY9" fmla="*/ 45985 h 452966"/>
              <a:gd name="connsiteX10" fmla="*/ 349129 w 930162"/>
              <a:gd name="connsiteY10" fmla="*/ 104441 h 452966"/>
              <a:gd name="connsiteX11" fmla="*/ 349129 w 930162"/>
              <a:gd name="connsiteY11" fmla="*/ 49054 h 452966"/>
              <a:gd name="connsiteX12" fmla="*/ 390736 w 930162"/>
              <a:gd name="connsiteY12" fmla="*/ 155108 h 452966"/>
              <a:gd name="connsiteX13" fmla="*/ 349129 w 930162"/>
              <a:gd name="connsiteY13" fmla="*/ 260107 h 452966"/>
              <a:gd name="connsiteX14" fmla="*/ 349129 w 930162"/>
              <a:gd name="connsiteY14" fmla="*/ 204954 h 452966"/>
              <a:gd name="connsiteX15" fmla="*/ 311230 w 930162"/>
              <a:gd name="connsiteY15" fmla="*/ 263200 h 452966"/>
              <a:gd name="connsiteX16" fmla="*/ 276763 w 930162"/>
              <a:gd name="connsiteY16" fmla="*/ 285384 h 452966"/>
              <a:gd name="connsiteX17" fmla="*/ 349129 w 930162"/>
              <a:gd name="connsiteY17" fmla="*/ 410209 h 452966"/>
              <a:gd name="connsiteX18" fmla="*/ 349129 w 930162"/>
              <a:gd name="connsiteY18" fmla="*/ 350637 h 452966"/>
              <a:gd name="connsiteX19" fmla="*/ 404468 w 930162"/>
              <a:gd name="connsiteY19" fmla="*/ 446104 h 452966"/>
              <a:gd name="connsiteX20" fmla="*/ 259427 w 930162"/>
              <a:gd name="connsiteY20" fmla="*/ 446104 h 452966"/>
              <a:gd name="connsiteX21" fmla="*/ 183559 w 930162"/>
              <a:gd name="connsiteY21" fmla="*/ 302662 h 452966"/>
              <a:gd name="connsiteX22" fmla="*/ 96088 w 930162"/>
              <a:gd name="connsiteY22" fmla="*/ 302662 h 452966"/>
              <a:gd name="connsiteX23" fmla="*/ 96088 w 930162"/>
              <a:gd name="connsiteY23" fmla="*/ 446104 h 452966"/>
              <a:gd name="connsiteX24" fmla="*/ 0 w 930162"/>
              <a:gd name="connsiteY24" fmla="*/ 446104 h 452966"/>
              <a:gd name="connsiteX25" fmla="*/ 676056 w 930162"/>
              <a:gd name="connsiteY25" fmla="*/ 0 h 452966"/>
              <a:gd name="connsiteX26" fmla="*/ 778426 w 930162"/>
              <a:gd name="connsiteY26" fmla="*/ 21964 h 452966"/>
              <a:gd name="connsiteX27" fmla="*/ 848423 w 930162"/>
              <a:gd name="connsiteY27" fmla="*/ 79613 h 452966"/>
              <a:gd name="connsiteX28" fmla="*/ 874823 w 930162"/>
              <a:gd name="connsiteY28" fmla="*/ 129525 h 452966"/>
              <a:gd name="connsiteX29" fmla="*/ 874823 w 930162"/>
              <a:gd name="connsiteY29" fmla="*/ 64656 h 452966"/>
              <a:gd name="connsiteX30" fmla="*/ 887319 w 930162"/>
              <a:gd name="connsiteY30" fmla="*/ 79613 h 452966"/>
              <a:gd name="connsiteX31" fmla="*/ 920343 w 930162"/>
              <a:gd name="connsiteY31" fmla="*/ 156480 h 452966"/>
              <a:gd name="connsiteX32" fmla="*/ 785944 w 930162"/>
              <a:gd name="connsiteY32" fmla="*/ 156480 h 452966"/>
              <a:gd name="connsiteX33" fmla="*/ 767303 w 930162"/>
              <a:gd name="connsiteY33" fmla="*/ 124221 h 452966"/>
              <a:gd name="connsiteX34" fmla="*/ 730674 w 930162"/>
              <a:gd name="connsiteY34" fmla="*/ 98141 h 452966"/>
              <a:gd name="connsiteX35" fmla="*/ 676709 w 930162"/>
              <a:gd name="connsiteY35" fmla="*/ 87845 h 452966"/>
              <a:gd name="connsiteX36" fmla="*/ 611620 w 930162"/>
              <a:gd name="connsiteY36" fmla="*/ 105007 h 452966"/>
              <a:gd name="connsiteX37" fmla="*/ 567130 w 930162"/>
              <a:gd name="connsiteY37" fmla="*/ 153047 h 452966"/>
              <a:gd name="connsiteX38" fmla="*/ 551098 w 930162"/>
              <a:gd name="connsiteY38" fmla="*/ 226485 h 452966"/>
              <a:gd name="connsiteX39" fmla="*/ 567438 w 930162"/>
              <a:gd name="connsiteY39" fmla="*/ 300605 h 452966"/>
              <a:gd name="connsiteX40" fmla="*/ 612925 w 930162"/>
              <a:gd name="connsiteY40" fmla="*/ 349332 h 452966"/>
              <a:gd name="connsiteX41" fmla="*/ 679317 w 930162"/>
              <a:gd name="connsiteY41" fmla="*/ 366487 h 452966"/>
              <a:gd name="connsiteX42" fmla="*/ 739806 w 930162"/>
              <a:gd name="connsiteY42" fmla="*/ 355165 h 452966"/>
              <a:gd name="connsiteX43" fmla="*/ 780383 w 930162"/>
              <a:gd name="connsiteY43" fmla="*/ 321192 h 452966"/>
              <a:gd name="connsiteX44" fmla="*/ 794870 w 930162"/>
              <a:gd name="connsiteY44" fmla="*/ 281387 h 452966"/>
              <a:gd name="connsiteX45" fmla="*/ 653811 w 930162"/>
              <a:gd name="connsiteY45" fmla="*/ 281387 h 452966"/>
              <a:gd name="connsiteX46" fmla="*/ 653811 w 930162"/>
              <a:gd name="connsiteY46" fmla="*/ 200404 h 452966"/>
              <a:gd name="connsiteX47" fmla="*/ 928205 w 930162"/>
              <a:gd name="connsiteY47" fmla="*/ 200404 h 452966"/>
              <a:gd name="connsiteX48" fmla="*/ 929853 w 930162"/>
              <a:gd name="connsiteY48" fmla="*/ 219275 h 452966"/>
              <a:gd name="connsiteX49" fmla="*/ 930162 w 930162"/>
              <a:gd name="connsiteY49" fmla="*/ 238836 h 452966"/>
              <a:gd name="connsiteX50" fmla="*/ 902046 w 930162"/>
              <a:gd name="connsiteY50" fmla="*/ 353448 h 452966"/>
              <a:gd name="connsiteX51" fmla="*/ 874823 w 930162"/>
              <a:gd name="connsiteY51" fmla="*/ 389782 h 452966"/>
              <a:gd name="connsiteX52" fmla="*/ 874823 w 930162"/>
              <a:gd name="connsiteY52" fmla="*/ 329754 h 452966"/>
              <a:gd name="connsiteX53" fmla="*/ 863151 w 930162"/>
              <a:gd name="connsiteY53" fmla="*/ 353448 h 452966"/>
              <a:gd name="connsiteX54" fmla="*/ 786940 w 930162"/>
              <a:gd name="connsiteY54" fmla="*/ 427225 h 452966"/>
              <a:gd name="connsiteX55" fmla="*/ 678013 w 930162"/>
              <a:gd name="connsiteY55" fmla="*/ 452966 h 452966"/>
              <a:gd name="connsiteX56" fmla="*/ 590679 w 930162"/>
              <a:gd name="connsiteY56" fmla="*/ 436148 h 452966"/>
              <a:gd name="connsiteX57" fmla="*/ 520682 w 930162"/>
              <a:gd name="connsiteY57" fmla="*/ 388450 h 452966"/>
              <a:gd name="connsiteX58" fmla="*/ 475745 w 930162"/>
              <a:gd name="connsiteY58" fmla="*/ 320008 h 452966"/>
              <a:gd name="connsiteX59" fmla="*/ 475745 w 930162"/>
              <a:gd name="connsiteY59" fmla="*/ 379913 h 452966"/>
              <a:gd name="connsiteX60" fmla="*/ 437056 w 930162"/>
              <a:gd name="connsiteY60" fmla="*/ 316390 h 452966"/>
              <a:gd name="connsiteX61" fmla="*/ 420406 w 930162"/>
              <a:gd name="connsiteY61" fmla="*/ 226481 h 452966"/>
              <a:gd name="connsiteX62" fmla="*/ 436747 w 930162"/>
              <a:gd name="connsiteY62" fmla="*/ 136576 h 452966"/>
              <a:gd name="connsiteX63" fmla="*/ 475745 w 930162"/>
              <a:gd name="connsiteY63" fmla="*/ 72277 h 452966"/>
              <a:gd name="connsiteX64" fmla="*/ 475745 w 930162"/>
              <a:gd name="connsiteY64" fmla="*/ 132086 h 452966"/>
              <a:gd name="connsiteX65" fmla="*/ 519686 w 930162"/>
              <a:gd name="connsiteY65" fmla="*/ 64855 h 452966"/>
              <a:gd name="connsiteX66" fmla="*/ 589032 w 930162"/>
              <a:gd name="connsiteY66" fmla="*/ 17158 h 452966"/>
              <a:gd name="connsiteX67" fmla="*/ 676056 w 930162"/>
              <a:gd name="connsiteY67" fmla="*/ 0 h 45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30162" h="452966">
                <a:moveTo>
                  <a:pt x="96088" y="91969"/>
                </a:moveTo>
                <a:lnTo>
                  <a:pt x="96088" y="220306"/>
                </a:lnTo>
                <a:lnTo>
                  <a:pt x="189429" y="220306"/>
                </a:lnTo>
                <a:cubicBezTo>
                  <a:pt x="211400" y="220306"/>
                  <a:pt x="228427" y="214590"/>
                  <a:pt x="240546" y="203145"/>
                </a:cubicBezTo>
                <a:cubicBezTo>
                  <a:pt x="252664" y="191713"/>
                  <a:pt x="258740" y="176155"/>
                  <a:pt x="258740" y="156477"/>
                </a:cubicBezTo>
                <a:cubicBezTo>
                  <a:pt x="258740" y="135887"/>
                  <a:pt x="252664" y="119996"/>
                  <a:pt x="240546" y="108777"/>
                </a:cubicBezTo>
                <a:cubicBezTo>
                  <a:pt x="228427" y="97575"/>
                  <a:pt x="211400" y="91969"/>
                  <a:pt x="189429" y="91969"/>
                </a:cubicBezTo>
                <a:close/>
                <a:moveTo>
                  <a:pt x="0" y="6863"/>
                </a:moveTo>
                <a:lnTo>
                  <a:pt x="186683" y="6863"/>
                </a:lnTo>
                <a:cubicBezTo>
                  <a:pt x="239756" y="6863"/>
                  <a:pt x="281260" y="19905"/>
                  <a:pt x="311230" y="45985"/>
                </a:cubicBezTo>
                <a:cubicBezTo>
                  <a:pt x="329321" y="61718"/>
                  <a:pt x="341954" y="81207"/>
                  <a:pt x="349129" y="104441"/>
                </a:cubicBezTo>
                <a:lnTo>
                  <a:pt x="349129" y="49054"/>
                </a:lnTo>
                <a:cubicBezTo>
                  <a:pt x="376833" y="74890"/>
                  <a:pt x="390736" y="110225"/>
                  <a:pt x="390736" y="155108"/>
                </a:cubicBezTo>
                <a:cubicBezTo>
                  <a:pt x="390736" y="199107"/>
                  <a:pt x="376833" y="234093"/>
                  <a:pt x="349129" y="260107"/>
                </a:cubicBezTo>
                <a:lnTo>
                  <a:pt x="349129" y="204954"/>
                </a:lnTo>
                <a:cubicBezTo>
                  <a:pt x="341954" y="227906"/>
                  <a:pt x="329321" y="247326"/>
                  <a:pt x="311230" y="263200"/>
                </a:cubicBezTo>
                <a:cubicBezTo>
                  <a:pt x="301068" y="272119"/>
                  <a:pt x="289568" y="279490"/>
                  <a:pt x="276763" y="285384"/>
                </a:cubicBezTo>
                <a:lnTo>
                  <a:pt x="349129" y="410209"/>
                </a:lnTo>
                <a:lnTo>
                  <a:pt x="349129" y="350637"/>
                </a:lnTo>
                <a:lnTo>
                  <a:pt x="404468" y="446104"/>
                </a:lnTo>
                <a:lnTo>
                  <a:pt x="259427" y="446104"/>
                </a:lnTo>
                <a:lnTo>
                  <a:pt x="183559" y="302662"/>
                </a:lnTo>
                <a:lnTo>
                  <a:pt x="96088" y="302662"/>
                </a:lnTo>
                <a:lnTo>
                  <a:pt x="96088" y="446104"/>
                </a:lnTo>
                <a:lnTo>
                  <a:pt x="0" y="446104"/>
                </a:lnTo>
                <a:close/>
                <a:moveTo>
                  <a:pt x="676056" y="0"/>
                </a:moveTo>
                <a:cubicBezTo>
                  <a:pt x="715295" y="0"/>
                  <a:pt x="749418" y="7323"/>
                  <a:pt x="778426" y="21964"/>
                </a:cubicBezTo>
                <a:cubicBezTo>
                  <a:pt x="807434" y="36609"/>
                  <a:pt x="830744" y="55826"/>
                  <a:pt x="848423" y="79613"/>
                </a:cubicBezTo>
                <a:cubicBezTo>
                  <a:pt x="860164" y="95439"/>
                  <a:pt x="868953" y="112079"/>
                  <a:pt x="874823" y="129525"/>
                </a:cubicBezTo>
                <a:lnTo>
                  <a:pt x="874823" y="64656"/>
                </a:lnTo>
                <a:cubicBezTo>
                  <a:pt x="879251" y="69435"/>
                  <a:pt x="883439" y="74395"/>
                  <a:pt x="887319" y="79613"/>
                </a:cubicBezTo>
                <a:cubicBezTo>
                  <a:pt x="904964" y="103407"/>
                  <a:pt x="915984" y="129027"/>
                  <a:pt x="920343" y="156480"/>
                </a:cubicBezTo>
                <a:lnTo>
                  <a:pt x="785944" y="156480"/>
                </a:lnTo>
                <a:cubicBezTo>
                  <a:pt x="782889" y="145498"/>
                  <a:pt x="776676" y="134753"/>
                  <a:pt x="767303" y="124221"/>
                </a:cubicBezTo>
                <a:cubicBezTo>
                  <a:pt x="757931" y="113702"/>
                  <a:pt x="745710" y="105007"/>
                  <a:pt x="730674" y="98141"/>
                </a:cubicBezTo>
                <a:cubicBezTo>
                  <a:pt x="715604" y="91278"/>
                  <a:pt x="697615" y="87845"/>
                  <a:pt x="676709" y="87845"/>
                </a:cubicBezTo>
                <a:cubicBezTo>
                  <a:pt x="652266" y="87845"/>
                  <a:pt x="630570" y="93575"/>
                  <a:pt x="611620" y="105007"/>
                </a:cubicBezTo>
                <a:cubicBezTo>
                  <a:pt x="592636" y="116445"/>
                  <a:pt x="577806" y="132456"/>
                  <a:pt x="567130" y="153047"/>
                </a:cubicBezTo>
                <a:cubicBezTo>
                  <a:pt x="556419" y="173635"/>
                  <a:pt x="551098" y="198118"/>
                  <a:pt x="551098" y="226485"/>
                </a:cubicBezTo>
                <a:cubicBezTo>
                  <a:pt x="551098" y="254854"/>
                  <a:pt x="556522" y="279565"/>
                  <a:pt x="567438" y="300605"/>
                </a:cubicBezTo>
                <a:cubicBezTo>
                  <a:pt x="578355" y="321652"/>
                  <a:pt x="593494" y="337900"/>
                  <a:pt x="612925" y="349332"/>
                </a:cubicBezTo>
                <a:cubicBezTo>
                  <a:pt x="632321" y="360774"/>
                  <a:pt x="654463" y="366487"/>
                  <a:pt x="679317" y="366487"/>
                </a:cubicBezTo>
                <a:cubicBezTo>
                  <a:pt x="702421" y="366487"/>
                  <a:pt x="722573" y="362714"/>
                  <a:pt x="739806" y="355165"/>
                </a:cubicBezTo>
                <a:cubicBezTo>
                  <a:pt x="757039" y="347616"/>
                  <a:pt x="770565" y="336290"/>
                  <a:pt x="780383" y="321192"/>
                </a:cubicBezTo>
                <a:cubicBezTo>
                  <a:pt x="787695" y="309953"/>
                  <a:pt x="792501" y="296681"/>
                  <a:pt x="794870" y="281387"/>
                </a:cubicBezTo>
                <a:lnTo>
                  <a:pt x="653811" y="281387"/>
                </a:lnTo>
                <a:lnTo>
                  <a:pt x="653811" y="200404"/>
                </a:lnTo>
                <a:lnTo>
                  <a:pt x="928205" y="200404"/>
                </a:lnTo>
                <a:cubicBezTo>
                  <a:pt x="929063" y="206354"/>
                  <a:pt x="929612" y="212650"/>
                  <a:pt x="929853" y="219275"/>
                </a:cubicBezTo>
                <a:cubicBezTo>
                  <a:pt x="930058" y="225911"/>
                  <a:pt x="930162" y="232434"/>
                  <a:pt x="930162" y="238836"/>
                </a:cubicBezTo>
                <a:cubicBezTo>
                  <a:pt x="930162" y="283221"/>
                  <a:pt x="920790" y="321429"/>
                  <a:pt x="902046" y="353448"/>
                </a:cubicBezTo>
                <a:cubicBezTo>
                  <a:pt x="894150" y="366898"/>
                  <a:pt x="885053" y="378955"/>
                  <a:pt x="874823" y="389782"/>
                </a:cubicBezTo>
                <a:lnTo>
                  <a:pt x="874823" y="329754"/>
                </a:lnTo>
                <a:cubicBezTo>
                  <a:pt x="871424" y="337993"/>
                  <a:pt x="867545" y="345899"/>
                  <a:pt x="863151" y="353448"/>
                </a:cubicBezTo>
                <a:cubicBezTo>
                  <a:pt x="844373" y="385481"/>
                  <a:pt x="818969" y="410071"/>
                  <a:pt x="786940" y="427225"/>
                </a:cubicBezTo>
                <a:cubicBezTo>
                  <a:pt x="754876" y="444387"/>
                  <a:pt x="718556" y="452966"/>
                  <a:pt x="678013" y="452966"/>
                </a:cubicBezTo>
                <a:cubicBezTo>
                  <a:pt x="646602" y="452966"/>
                  <a:pt x="617491" y="447356"/>
                  <a:pt x="590679" y="436148"/>
                </a:cubicBezTo>
                <a:cubicBezTo>
                  <a:pt x="563834" y="424943"/>
                  <a:pt x="540524" y="409041"/>
                  <a:pt x="520682" y="388450"/>
                </a:cubicBezTo>
                <a:cubicBezTo>
                  <a:pt x="501698" y="368773"/>
                  <a:pt x="486730" y="345954"/>
                  <a:pt x="475745" y="320008"/>
                </a:cubicBezTo>
                <a:lnTo>
                  <a:pt x="475745" y="379913"/>
                </a:lnTo>
                <a:cubicBezTo>
                  <a:pt x="459576" y="361299"/>
                  <a:pt x="446703" y="340135"/>
                  <a:pt x="437056" y="316390"/>
                </a:cubicBezTo>
                <a:cubicBezTo>
                  <a:pt x="425968" y="288936"/>
                  <a:pt x="420406" y="258974"/>
                  <a:pt x="420406" y="226481"/>
                </a:cubicBezTo>
                <a:cubicBezTo>
                  <a:pt x="420406" y="194002"/>
                  <a:pt x="425830" y="164029"/>
                  <a:pt x="436747" y="136576"/>
                </a:cubicBezTo>
                <a:cubicBezTo>
                  <a:pt x="446359" y="112388"/>
                  <a:pt x="459370" y="90963"/>
                  <a:pt x="475745" y="72277"/>
                </a:cubicBezTo>
                <a:lnTo>
                  <a:pt x="475745" y="132086"/>
                </a:lnTo>
                <a:cubicBezTo>
                  <a:pt x="486490" y="106514"/>
                  <a:pt x="501149" y="84104"/>
                  <a:pt x="519686" y="64855"/>
                </a:cubicBezTo>
                <a:cubicBezTo>
                  <a:pt x="539323" y="44505"/>
                  <a:pt x="562426" y="28600"/>
                  <a:pt x="589032" y="17158"/>
                </a:cubicBezTo>
                <a:cubicBezTo>
                  <a:pt x="615637" y="5726"/>
                  <a:pt x="644645" y="0"/>
                  <a:pt x="67605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781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EFD3CD4C-C046-44F2-9C39-75791495C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68753" y="6479633"/>
            <a:ext cx="6044698" cy="15766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lang="fr-FR" sz="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Presentation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1109BB-9CF6-7F46-883A-3ED6C11FBE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58250" y="6479633"/>
            <a:ext cx="244800" cy="1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/>
          <a:p>
            <a:pPr marL="0" algn="r" defTabSz="914400" rtl="0" eaLnBrk="1" latinLnBrk="0" hangingPunct="1"/>
            <a:fld id="{78210625-ECA7-4862-B00E-5DC0AA3A3D4E}" type="slidenum">
              <a:rPr lang="en-GB" sz="900" b="1" kern="1200" noProof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900" b="1" kern="1200" noProof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MSIPCMContentMarking" descr="{&quot;HashCode&quot;:-424964394,&quot;Placement&quot;:&quot;Footer&quot;,&quot;Top&quot;:520.3781,&quot;Left&quot;:874.774353,&quot;SlideWidth&quot;:960,&quot;SlideHeight&quot;:540}">
            <a:extLst>
              <a:ext uri="{FF2B5EF4-FFF2-40B4-BE49-F238E27FC236}">
                <a16:creationId xmlns:a16="http://schemas.microsoft.com/office/drawing/2014/main" id="{F76E3DA7-3719-4117-9ABB-6CC02BDDE3F4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3750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78" r:id="rId3"/>
    <p:sldLayoutId id="2147483684" r:id="rId4"/>
    <p:sldLayoutId id="2147483685" r:id="rId5"/>
    <p:sldLayoutId id="2147483687" r:id="rId6"/>
    <p:sldLayoutId id="2147483682" r:id="rId7"/>
    <p:sldLayoutId id="2147483688" r:id="rId8"/>
    <p:sldLayoutId id="2147483686" r:id="rId9"/>
    <p:sldLayoutId id="2147483675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1pPr>
      <a:lvl2pPr marL="126000" indent="-12600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"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2pPr>
      <a:lvl3pPr marL="306000" indent="-18000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Font typeface="Renault Group" pitchFamily="2" charset="0"/>
        <a:buChar char="—"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Renault Group Semibold" pitchFamily="2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06" userDrawn="1">
          <p15:clr>
            <a:srgbClr val="F26B43"/>
          </p15:clr>
        </p15:guide>
        <p15:guide id="6" pos="7372" userDrawn="1">
          <p15:clr>
            <a:srgbClr val="F26B43"/>
          </p15:clr>
        </p15:guide>
        <p15:guide id="8" orient="horz" pos="306" userDrawn="1">
          <p15:clr>
            <a:srgbClr val="F26B43"/>
          </p15:clr>
        </p15:guide>
        <p15:guide id="9" orient="horz" pos="4012" userDrawn="1">
          <p15:clr>
            <a:srgbClr val="F26B43"/>
          </p15:clr>
        </p15:guide>
        <p15:guide id="18" orient="horz" pos="4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gorize.com/en/challenges/mobility-contest-2023-mobilize/agreements?lang=e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herbe, extérieur, scène, passage&#10;&#10;Description générée automatiquement">
            <a:extLst>
              <a:ext uri="{FF2B5EF4-FFF2-40B4-BE49-F238E27FC236}">
                <a16:creationId xmlns:a16="http://schemas.microsoft.com/office/drawing/2014/main" id="{C38A99F6-7DB1-7443-9AFC-2294DEBEAD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0"/>
          </a:blip>
          <a:srcRect/>
          <a:stretch>
            <a:fillRect/>
          </a:stretch>
        </p:blipFill>
        <p:spPr>
          <a:xfrm>
            <a:off x="0" y="0"/>
            <a:ext cx="12192000" cy="5660020"/>
          </a:xfrm>
        </p:spPr>
      </p:pic>
      <p:pic>
        <p:nvPicPr>
          <p:cNvPr id="13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463B139B-7F4C-4179-8007-7035066C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6600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A9F089-C925-48A1-B75F-0E88D1EE3823}"/>
              </a:ext>
            </a:extLst>
          </p:cNvPr>
          <p:cNvSpPr/>
          <p:nvPr/>
        </p:nvSpPr>
        <p:spPr>
          <a:xfrm>
            <a:off x="-1" y="0"/>
            <a:ext cx="12188859" cy="5660019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graphique SmartArt 3">
            <a:extLst>
              <a:ext uri="{FF2B5EF4-FFF2-40B4-BE49-F238E27FC236}">
                <a16:creationId xmlns:a16="http://schemas.microsoft.com/office/drawing/2014/main" id="{CFFDC1DB-1C36-4C85-9713-C38D4202F004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1224FA-F140-4F67-ADE6-076FDFD61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86" b="34635"/>
          <a:stretch/>
        </p:blipFill>
        <p:spPr>
          <a:xfrm>
            <a:off x="8037606" y="258148"/>
            <a:ext cx="4285022" cy="1211745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EAF12181-0D86-4472-95C8-DD1CA192EBA3}"/>
              </a:ext>
            </a:extLst>
          </p:cNvPr>
          <p:cNvSpPr txBox="1"/>
          <p:nvPr/>
        </p:nvSpPr>
        <p:spPr>
          <a:xfrm>
            <a:off x="391211" y="5918167"/>
            <a:ext cx="1061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/>
            <a:r>
              <a:rPr lang="tr-TR" sz="3200" b="1" i="0" dirty="0" err="1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Mobility</a:t>
            </a:r>
            <a:r>
              <a:rPr lang="tr-TR" sz="3200" b="1" i="0" dirty="0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3200" b="1" i="0" dirty="0" err="1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contest</a:t>
            </a:r>
            <a:r>
              <a:rPr lang="tr-TR" sz="3200" b="1" i="0" dirty="0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 2023 X Mobilize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0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6B9ECD3-F9C1-4457-90B4-107766C82D13}"/>
              </a:ext>
            </a:extLst>
          </p:cNvPr>
          <p:cNvSpPr txBox="1"/>
          <p:nvPr/>
        </p:nvSpPr>
        <p:spPr>
          <a:xfrm>
            <a:off x="272460" y="45031"/>
            <a:ext cx="1678345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tr-TR" sz="1600" b="1" cap="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RENAULT GROUP</a:t>
            </a:r>
            <a:endParaRPr lang="en-US" sz="1600" b="1" cap="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D6589B-D726-4A64-9247-D0803FA24F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5188" y="899123"/>
            <a:ext cx="2388762" cy="39078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6" name="Metin Yer Tutucusu 2">
            <a:extLst>
              <a:ext uri="{FF2B5EF4-FFF2-40B4-BE49-F238E27FC236}">
                <a16:creationId xmlns:a16="http://schemas.microsoft.com/office/drawing/2014/main" id="{4EB95757-7C40-4BB2-AD4C-96AA5F0B6041}"/>
              </a:ext>
            </a:extLst>
          </p:cNvPr>
          <p:cNvSpPr txBox="1">
            <a:spLocks/>
          </p:cNvSpPr>
          <p:nvPr/>
        </p:nvSpPr>
        <p:spPr>
          <a:xfrm>
            <a:off x="7168688" y="817057"/>
            <a:ext cx="3904078" cy="43925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Renault Group" pitchFamily="2" charset="0"/>
                <a:ea typeface="+mn-ea"/>
                <a:cs typeface="+mn-cs"/>
              </a:defRPr>
            </a:lvl1pPr>
            <a:lvl2pPr marL="126000" indent="-126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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3pPr marL="306000" indent="-180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Renault Group" pitchFamily="2" charset="0"/>
              <a:buChar char="—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Renault Group Semibold" pitchFamily="2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i="0" dirty="0" err="1">
                <a:effectLst/>
                <a:latin typeface="+mj-lt"/>
              </a:rPr>
              <a:t>Prizes</a:t>
            </a:r>
            <a:endParaRPr lang="tr-TR" b="1" i="0" dirty="0">
              <a:effectLst/>
              <a:latin typeface="+mj-lt"/>
            </a:endParaRPr>
          </a:p>
          <a:p>
            <a:pPr algn="ctr"/>
            <a:endParaRPr lang="tr-TR" b="1" i="0" dirty="0">
              <a:effectLst/>
              <a:latin typeface="+mj-lt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E918E282-A48D-4FC1-989B-5E07890509B0}"/>
              </a:ext>
            </a:extLst>
          </p:cNvPr>
          <p:cNvSpPr txBox="1"/>
          <p:nvPr/>
        </p:nvSpPr>
        <p:spPr>
          <a:xfrm>
            <a:off x="366756" y="1289906"/>
            <a:ext cx="551849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Round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One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        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7 March 2023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to 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30 April 2023</a:t>
            </a:r>
            <a:endParaRPr lang="tr-TR" sz="140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At the end of this Round, up to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20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winning Teams will be pre-selected to proceed to Round Two.</a:t>
            </a:r>
            <a:endParaRPr lang="tr-TR" sz="1200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Round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Two         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9 May 2023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to 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11 June 2023 11:59 PM</a:t>
            </a:r>
            <a:endParaRPr lang="tr-TR" sz="140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At the end of this Round, up to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8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winning Teams will be selected to proceed to the Final Round.</a:t>
            </a:r>
            <a:r>
              <a:rPr lang="tr-TR" sz="1200" dirty="0">
                <a:solidFill>
                  <a:srgbClr val="000000"/>
                </a:solidFill>
                <a:latin typeface="Poppins" panose="00000500000000000000" pitchFamily="2" charset="0"/>
              </a:rPr>
              <a:t> </a:t>
            </a:r>
            <a:endParaRPr lang="tr-TR" sz="1200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Final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Round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      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Participants are not required to upload a Deliverable on the Challenge website for this Final Round.</a:t>
            </a:r>
            <a:endParaRPr lang="tr-TR" sz="1200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endParaRPr lang="tr-TR" sz="1400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Criteria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based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voting</a:t>
            </a:r>
            <a:endParaRPr lang="tr-TR" sz="1400" b="1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endParaRPr lang="tr-TR" sz="1400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endParaRPr lang="tr-TR" sz="1400" dirty="0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BE074756-5D5B-4CCA-AE00-E961359CE2CA}"/>
              </a:ext>
            </a:extLst>
          </p:cNvPr>
          <p:cNvSpPr/>
          <p:nvPr/>
        </p:nvSpPr>
        <p:spPr>
          <a:xfrm>
            <a:off x="191123" y="742360"/>
            <a:ext cx="5869757" cy="53732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47532415-9681-4F10-9D30-0DBF12E408EF}"/>
              </a:ext>
            </a:extLst>
          </p:cNvPr>
          <p:cNvSpPr/>
          <p:nvPr/>
        </p:nvSpPr>
        <p:spPr>
          <a:xfrm>
            <a:off x="6096000" y="742360"/>
            <a:ext cx="5869757" cy="53732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D019013-93C6-40C2-A363-D860003171C6}"/>
              </a:ext>
            </a:extLst>
          </p:cNvPr>
          <p:cNvSpPr txBox="1"/>
          <p:nvPr/>
        </p:nvSpPr>
        <p:spPr>
          <a:xfrm>
            <a:off x="6166240" y="1094514"/>
            <a:ext cx="56238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The prizes are awarded to the winners of the Challenge and are subject to compliance with the following cumulative conditions: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The Deliverables comply with Sections 6 and 11;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Each Participant of a winning project complies with Sections 9 and 11;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It can be proven that the winning Participants fulfill the conditions of eligibility of Section 4.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No prize will be awarded to winners who do not fulfill the above conditions.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Subject to these Terms and Conditions, once confirmed by Sponsor, the winner(s) will receive the following: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Grand Prize Category B2C of</a:t>
            </a:r>
            <a:endParaRPr lang="en-US" sz="1100" b="1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 fast-track for Renault Group internship recruitment process to possibly implement your idea to reality,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Invitation to a sports OR cultural event hosted in La Défense Arena within the sponsorship of Mobilize Beyond automotive and La Défense Arena performance hall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 satellite pocket from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Peti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Pli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brand (120 euros)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For a total estimated price of 1000€ per team member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Grand Prize Category B2B of</a:t>
            </a:r>
            <a:endParaRPr lang="en-US" sz="1100" b="1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 fast-track for Renault Group internship recruitment process to possibly implement your idea to reality,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Invitation to a sports OR cultural event hosted in La Défense Arena within the sponsorship of Mobilize Beyond automotive and La Défense Arena performance hall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 satellite pocket from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Peti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Pli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brand (120 euros)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For a total estimated price of 1000€ per team member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Heart Prize of Mobilizers of</a:t>
            </a:r>
            <a:endParaRPr lang="en-US" sz="1100" b="1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 satellite pocket from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Peti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Pli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brand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For a total estimated price of 120€ per team member</a:t>
            </a:r>
            <a:endParaRPr lang="en-US" sz="1100" b="0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/>
          </a:p>
        </p:txBody>
      </p:sp>
      <p:sp>
        <p:nvSpPr>
          <p:cNvPr id="45" name="Metin Yer Tutucusu 2">
            <a:extLst>
              <a:ext uri="{FF2B5EF4-FFF2-40B4-BE49-F238E27FC236}">
                <a16:creationId xmlns:a16="http://schemas.microsoft.com/office/drawing/2014/main" id="{F5AD51B3-B440-4865-A6A8-D6172B4B2502}"/>
              </a:ext>
            </a:extLst>
          </p:cNvPr>
          <p:cNvSpPr txBox="1">
            <a:spLocks/>
          </p:cNvSpPr>
          <p:nvPr/>
        </p:nvSpPr>
        <p:spPr>
          <a:xfrm>
            <a:off x="272460" y="321414"/>
            <a:ext cx="4784539" cy="3907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Renault Group" pitchFamily="2" charset="0"/>
                <a:ea typeface="+mn-ea"/>
                <a:cs typeface="+mn-cs"/>
              </a:defRPr>
            </a:lvl1pPr>
            <a:lvl2pPr marL="126000" indent="-126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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3pPr marL="306000" indent="-180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Renault Group" pitchFamily="2" charset="0"/>
              <a:buChar char="—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Renault Group Semibold" pitchFamily="2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i="0" dirty="0" err="1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Mobility</a:t>
            </a:r>
            <a:r>
              <a:rPr lang="tr-TR" sz="1400" b="1" i="0" dirty="0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1400" b="1" i="0" dirty="0" err="1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contest</a:t>
            </a:r>
            <a:r>
              <a:rPr lang="tr-TR" sz="1400" b="1" i="0" dirty="0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 2023 X Mobilize  </a:t>
            </a:r>
            <a:r>
              <a:rPr lang="tr-TR" sz="1400" b="1" i="0" dirty="0">
                <a:solidFill>
                  <a:srgbClr val="0F2031"/>
                </a:solidFill>
                <a:effectLst/>
                <a:latin typeface="Poppins" panose="00000500000000000000" pitchFamily="2" charset="0"/>
                <a:hlinkClick r:id="rId2"/>
              </a:rPr>
              <a:t>Link</a:t>
            </a:r>
            <a:endParaRPr lang="tr-TR" sz="1800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C6EBFC4C-088A-3752-CDF8-454504E9AA6B}"/>
              </a:ext>
            </a:extLst>
          </p:cNvPr>
          <p:cNvSpPr/>
          <p:nvPr/>
        </p:nvSpPr>
        <p:spPr>
          <a:xfrm>
            <a:off x="1530363" y="1971495"/>
            <a:ext cx="245097" cy="12514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DD3ED71-04DD-1BBA-FB30-DF845E51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6" y="862032"/>
            <a:ext cx="952981" cy="355032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2342AEA1-9F0D-F12D-E8F1-85EA32C8EC6E}"/>
              </a:ext>
            </a:extLst>
          </p:cNvPr>
          <p:cNvSpPr txBox="1"/>
          <p:nvPr/>
        </p:nvSpPr>
        <p:spPr>
          <a:xfrm>
            <a:off x="366756" y="3854046"/>
            <a:ext cx="551849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Criteria based” voting will take place from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</a:t>
            </a:r>
            <a:r>
              <a:rPr lang="en-US" sz="1600" b="1" i="0" baseline="3000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nd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of May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8:00H AM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to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5</a:t>
            </a:r>
            <a:r>
              <a:rPr lang="en-US" sz="1600" b="1" i="0" baseline="3000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th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of May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12:00H</a:t>
            </a:r>
            <a:endParaRPr lang="tr-TR" sz="1600" b="1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pPr algn="ctr"/>
            <a:r>
              <a:rPr lang="tr-TR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PM</a:t>
            </a:r>
            <a:endParaRPr lang="tr-TR" sz="16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Relevancy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and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Impact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(25%)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Technical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Feasibility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(25%)</a:t>
            </a:r>
            <a:endParaRPr lang="tr-TR" sz="1400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Business Value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(25%)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Environmental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&amp; </a:t>
            </a:r>
            <a:r>
              <a:rPr lang="tr-TR" sz="1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Social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Value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(25%)</a:t>
            </a:r>
            <a:endParaRPr lang="tr-TR" sz="1400" dirty="0"/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6896C6B7-0625-C620-B25B-744B6D38E295}"/>
              </a:ext>
            </a:extLst>
          </p:cNvPr>
          <p:cNvSpPr/>
          <p:nvPr/>
        </p:nvSpPr>
        <p:spPr>
          <a:xfrm>
            <a:off x="1315869" y="3429000"/>
            <a:ext cx="226243" cy="26833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71BCA8FD-0F9A-3F57-BD26-A85D18D9E96C}"/>
              </a:ext>
            </a:extLst>
          </p:cNvPr>
          <p:cNvSpPr/>
          <p:nvPr/>
        </p:nvSpPr>
        <p:spPr>
          <a:xfrm>
            <a:off x="1542112" y="2556783"/>
            <a:ext cx="245097" cy="12514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BDA0F414-4152-B074-16E2-509C197AE126}"/>
              </a:ext>
            </a:extLst>
          </p:cNvPr>
          <p:cNvSpPr/>
          <p:nvPr/>
        </p:nvSpPr>
        <p:spPr>
          <a:xfrm>
            <a:off x="1542111" y="1386207"/>
            <a:ext cx="245097" cy="12514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1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6B9ECD3-F9C1-4457-90B4-107766C82D13}"/>
              </a:ext>
            </a:extLst>
          </p:cNvPr>
          <p:cNvSpPr txBox="1"/>
          <p:nvPr/>
        </p:nvSpPr>
        <p:spPr>
          <a:xfrm>
            <a:off x="272460" y="45031"/>
            <a:ext cx="1678345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tr-TR" sz="1600" b="1" cap="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RENAULT GROUP</a:t>
            </a:r>
            <a:endParaRPr lang="en-US" sz="1600" b="1" cap="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Metin Yer Tutucusu 2">
            <a:extLst>
              <a:ext uri="{FF2B5EF4-FFF2-40B4-BE49-F238E27FC236}">
                <a16:creationId xmlns:a16="http://schemas.microsoft.com/office/drawing/2014/main" id="{F5AD51B3-B440-4865-A6A8-D6172B4B2502}"/>
              </a:ext>
            </a:extLst>
          </p:cNvPr>
          <p:cNvSpPr txBox="1">
            <a:spLocks/>
          </p:cNvSpPr>
          <p:nvPr/>
        </p:nvSpPr>
        <p:spPr>
          <a:xfrm>
            <a:off x="272461" y="321414"/>
            <a:ext cx="4129858" cy="3907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Renault Group" pitchFamily="2" charset="0"/>
                <a:ea typeface="+mn-ea"/>
                <a:cs typeface="+mn-cs"/>
              </a:defRPr>
            </a:lvl1pPr>
            <a:lvl2pPr marL="126000" indent="-126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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3pPr marL="306000" indent="-180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Renault Group" pitchFamily="2" charset="0"/>
              <a:buChar char="—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Renault Group Semibold" pitchFamily="2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i="0" dirty="0" err="1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Choose</a:t>
            </a:r>
            <a:r>
              <a:rPr lang="tr-TR" sz="1600" b="1" i="0" dirty="0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tr-TR" sz="1600" b="1" i="0" dirty="0" err="1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from</a:t>
            </a:r>
            <a:r>
              <a:rPr lang="tr-TR" sz="1600" b="1" i="0" dirty="0">
                <a:solidFill>
                  <a:srgbClr val="0F2031"/>
                </a:solidFill>
                <a:effectLst/>
                <a:latin typeface="Poppins" panose="00000500000000000000" pitchFamily="2" charset="0"/>
              </a:rPr>
              <a:t> 2</a:t>
            </a:r>
            <a:r>
              <a:rPr lang="tr-TR" sz="1600" b="1" i="0" dirty="0">
                <a:solidFill>
                  <a:srgbClr val="337FE7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tr-TR" sz="1600" b="1" i="0" dirty="0" err="1">
                <a:solidFill>
                  <a:srgbClr val="F45000"/>
                </a:solidFill>
                <a:effectLst/>
                <a:latin typeface="Poppins" panose="00000500000000000000" pitchFamily="2" charset="0"/>
              </a:rPr>
              <a:t>categories</a:t>
            </a:r>
            <a:endParaRPr lang="tr-TR" sz="1600" b="1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3767651-8E43-4796-BDEE-63C5B94D73F1}"/>
              </a:ext>
            </a:extLst>
          </p:cNvPr>
          <p:cNvSpPr txBox="1"/>
          <p:nvPr/>
        </p:nvSpPr>
        <p:spPr>
          <a:xfrm>
            <a:off x="433631" y="767469"/>
            <a:ext cx="10077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F45000"/>
                </a:solidFill>
                <a:effectLst/>
                <a:latin typeface="Poppins" panose="00000500000000000000" pitchFamily="2" charset="0"/>
              </a:rPr>
              <a:t>Category 1: Emotional services for Duo users (B2C)</a:t>
            </a:r>
            <a:endParaRPr lang="en-US" b="1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C1F41E9-B8FC-4CF9-87C3-47C346F187BC}"/>
              </a:ext>
            </a:extLst>
          </p:cNvPr>
          <p:cNvSpPr txBox="1"/>
          <p:nvPr/>
        </p:nvSpPr>
        <p:spPr>
          <a:xfrm>
            <a:off x="433632" y="3091594"/>
            <a:ext cx="8678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45000"/>
                </a:solidFill>
                <a:effectLst/>
                <a:latin typeface="Poppins" panose="00000500000000000000" pitchFamily="2" charset="0"/>
              </a:rPr>
              <a:t>Category 2: Services for Duo and Bento fleet managers (B2B)</a:t>
            </a:r>
            <a:endParaRPr lang="en-US" b="1" i="0" dirty="0">
              <a:solidFill>
                <a:srgbClr val="0F2031"/>
              </a:solidFill>
              <a:effectLst/>
              <a:latin typeface="Poppins" panose="00000500000000000000" pitchFamily="2" charset="0"/>
            </a:endParaRPr>
          </a:p>
          <a:p>
            <a:endParaRPr lang="tr-TR" b="1" dirty="0">
              <a:latin typeface="+mj-lt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B698C05-03BC-4336-B07B-1B260CB17BBF}"/>
              </a:ext>
            </a:extLst>
          </p:cNvPr>
          <p:cNvSpPr txBox="1"/>
          <p:nvPr/>
        </p:nvSpPr>
        <p:spPr>
          <a:xfrm>
            <a:off x="433631" y="1375533"/>
            <a:ext cx="114158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his is where we need your help! If you have an idea that has the potential to</a:t>
            </a:r>
            <a:r>
              <a:rPr lang="en-US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improve the experience of our consumers while using Duo</a:t>
            </a:r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, then this challenge is just for you!</a:t>
            </a:r>
            <a:endParaRPr lang="tr-TR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We want ideas that </a:t>
            </a:r>
            <a:r>
              <a:rPr lang="en-US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make Duo a fun, irresistible, and attractive</a:t>
            </a:r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vehicle while making sure it has the </a:t>
            </a:r>
            <a:r>
              <a:rPr lang="en-US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best value in upgradability, flexibility and adaptability</a:t>
            </a:r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to keep our consumers more than satisfied and optimize fidelity overtime!</a:t>
            </a:r>
            <a:endParaRPr lang="tr-TR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7BFF792-FA9E-4C53-ADD3-8AD5054EC138}"/>
              </a:ext>
            </a:extLst>
          </p:cNvPr>
          <p:cNvSpPr txBox="1"/>
          <p:nvPr/>
        </p:nvSpPr>
        <p:spPr>
          <a:xfrm>
            <a:off x="433632" y="3516198"/>
            <a:ext cx="111519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Mobilize is also looking to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maximize value and create business services to its Duo and Bento fleet managers</a:t>
            </a:r>
            <a:endParaRPr lang="tr-TR" sz="16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Whether parked, stopped, or charging, we need your ideas to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make the most of our vehicles and increase efficient professional usage</a:t>
            </a:r>
            <a:endParaRPr lang="tr-TR" sz="16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If you have a solution that could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increase the value of our parked or stopped vehicles and create indirect business value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, then go ahead and apply! Your idea could soon become a reality</a:t>
            </a:r>
            <a:r>
              <a:rPr lang="tr-TR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04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8" descr="Une image contenant arbre, extérieur, rivière, forêt&#10;&#10;Description générée automatiquement">
            <a:extLst>
              <a:ext uri="{FF2B5EF4-FFF2-40B4-BE49-F238E27FC236}">
                <a16:creationId xmlns:a16="http://schemas.microsoft.com/office/drawing/2014/main" id="{6F70E99E-F630-DA40-AC50-85DD38C75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CE163-CCDB-6F4C-AA39-BAFE6952B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22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nault Group">
  <a:themeElements>
    <a:clrScheme name="00. Renault">
      <a:dk1>
        <a:sysClr val="windowText" lastClr="000000"/>
      </a:dk1>
      <a:lt1>
        <a:sysClr val="window" lastClr="FFFFFF"/>
      </a:lt1>
      <a:dk2>
        <a:srgbClr val="988C7F"/>
      </a:dk2>
      <a:lt2>
        <a:srgbClr val="E7E6E6"/>
      </a:lt2>
      <a:accent1>
        <a:srgbClr val="66D8D0"/>
      </a:accent1>
      <a:accent2>
        <a:srgbClr val="2E2ECA"/>
      </a:accent2>
      <a:accent3>
        <a:srgbClr val="D8C4A0"/>
      </a:accent3>
      <a:accent4>
        <a:srgbClr val="60504A"/>
      </a:accent4>
      <a:accent5>
        <a:srgbClr val="5EA565"/>
      </a:accent5>
      <a:accent6>
        <a:srgbClr val="4613A8"/>
      </a:accent6>
      <a:hlink>
        <a:srgbClr val="0563C1"/>
      </a:hlink>
      <a:folHlink>
        <a:srgbClr val="954F72"/>
      </a:folHlink>
    </a:clrScheme>
    <a:fontScheme name="Personnalisé 6">
      <a:majorFont>
        <a:latin typeface="Renault Group"/>
        <a:ea typeface=""/>
        <a:cs typeface=""/>
      </a:majorFont>
      <a:minorFont>
        <a:latin typeface="Renault Group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G_RENAULT_GROUP_PPT_TEMPLATE_v21_1" id="{B8CA59DB-1C99-4F5F-9665-C135C708F0B7}" vid="{F720D5C4-0AE1-4D12-9669-340E09394B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db0934-4cba-47d4-b07d-53ab7ab8cb77">
      <Terms xmlns="http://schemas.microsoft.com/office/infopath/2007/PartnerControls"/>
    </lcf76f155ced4ddcb4097134ff3c332f>
    <TaxCatchAll xmlns="f57a23d2-1d10-4830-a3db-ce1167f0cbaf" xsi:nil="true"/>
    <AffectedSEctions xmlns="54db0934-4cba-47d4-b07d-53ab7ab8cb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AE624E4088F164FBB270E17B79040A7" ma:contentTypeVersion="17" ma:contentTypeDescription="Yeni belge oluşturun." ma:contentTypeScope="" ma:versionID="6beb8128dd52391827fb954d9c3aa65a">
  <xsd:schema xmlns:xsd="http://www.w3.org/2001/XMLSchema" xmlns:xs="http://www.w3.org/2001/XMLSchema" xmlns:p="http://schemas.microsoft.com/office/2006/metadata/properties" xmlns:ns2="54db0934-4cba-47d4-b07d-53ab7ab8cb77" xmlns:ns3="f57a23d2-1d10-4830-a3db-ce1167f0cbaf" targetNamespace="http://schemas.microsoft.com/office/2006/metadata/properties" ma:root="true" ma:fieldsID="e84565d953a9a758ba6c96f7d3ab11eb" ns2:_="" ns3:_="">
    <xsd:import namespace="54db0934-4cba-47d4-b07d-53ab7ab8cb77"/>
    <xsd:import namespace="f57a23d2-1d10-4830-a3db-ce1167f0c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AffectedSEc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b0934-4cba-47d4-b07d-53ab7ab8c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Resim Etiketleri" ma:readOnly="false" ma:fieldId="{5cf76f15-5ced-4ddc-b409-7134ff3c332f}" ma:taxonomyMulti="true" ma:sspId="2bbfa71a-d75e-4d15-90e8-ced09d00e4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ffectedSEctions" ma:index="24" nillable="true" ma:displayName="Affected SEctions" ma:format="Dropdown" ma:internalName="AffectedSEction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a23d2-1d10-4830-a3db-ce1167f0cb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156c07d-70dd-4e72-94b6-7a85a4e92709}" ma:internalName="TaxCatchAll" ma:showField="CatchAllData" ma:web="f57a23d2-1d10-4830-a3db-ce1167f0c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2C655E-6429-48E0-97F4-0CFC52303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0EC437-925E-4F44-995C-480B1397D346}">
  <ds:schemaRefs>
    <ds:schemaRef ds:uri="http://schemas.microsoft.com/office/2006/metadata/properties"/>
    <ds:schemaRef ds:uri="http://schemas.microsoft.com/office/infopath/2007/PartnerControls"/>
    <ds:schemaRef ds:uri="54db0934-4cba-47d4-b07d-53ab7ab8cb77"/>
    <ds:schemaRef ds:uri="f57a23d2-1d10-4830-a3db-ce1167f0cbaf"/>
  </ds:schemaRefs>
</ds:datastoreItem>
</file>

<file path=customXml/itemProps3.xml><?xml version="1.0" encoding="utf-8"?>
<ds:datastoreItem xmlns:ds="http://schemas.openxmlformats.org/officeDocument/2006/customXml" ds:itemID="{38BC1DA9-FC10-47AC-A51D-BEE8B1247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db0934-4cba-47d4-b07d-53ab7ab8cb77"/>
    <ds:schemaRef ds:uri="f57a23d2-1d10-4830-a3db-ce1167f0c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d1c0902-ed92-4fed-896d-2e7725de02d4}" enabled="1" method="Standard" siteId="{d6b0bbee-7cd9-4d60-bce6-4a67b543e2a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RG_RENAULT_GROUP_PPT_TEMPLATE_v21_1</Template>
  <TotalTime>1042</TotalTime>
  <Words>586</Words>
  <Application>Microsoft Office PowerPoint</Application>
  <PresentationFormat>Geniş ekran</PresentationFormat>
  <Paragraphs>48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2" baseType="lpstr">
      <vt:lpstr>Renault Group Light</vt:lpstr>
      <vt:lpstr>Calibri</vt:lpstr>
      <vt:lpstr>Wingdings</vt:lpstr>
      <vt:lpstr>Poppins</vt:lpstr>
      <vt:lpstr>Arial</vt:lpstr>
      <vt:lpstr>Renault Group Semibold</vt:lpstr>
      <vt:lpstr>Renault Group</vt:lpstr>
      <vt:lpstr>Renault Group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OYAK  RENAULT   OTOMOBİL  FABRİKALARI</dc:title>
  <dc:creator>ARTUNER Onur</dc:creator>
  <cp:lastModifiedBy>SAH Beris</cp:lastModifiedBy>
  <cp:revision>10</cp:revision>
  <dcterms:created xsi:type="dcterms:W3CDTF">2021-08-02T13:09:04Z</dcterms:created>
  <dcterms:modified xsi:type="dcterms:W3CDTF">2023-04-14T06:41:31Z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Thème Office:8</vt:lpwstr>
  </property>
  <property fmtid="{D5CDD505-2E9C-101B-9397-08002B2CF9AE}" pid="3" name="ClassificationContentMarkingFooterText">
    <vt:lpwstr>Confidential C</vt:lpwstr>
  </property>
  <property fmtid="{D5CDD505-2E9C-101B-9397-08002B2CF9AE}" pid="4" name="MSIP_Label_fd1c0902-ed92-4fed-896d-2e7725de02d4_Enabled">
    <vt:lpwstr>true</vt:lpwstr>
  </property>
  <property fmtid="{D5CDD505-2E9C-101B-9397-08002B2CF9AE}" pid="5" name="MSIP_Label_fd1c0902-ed92-4fed-896d-2e7725de02d4_SetDate">
    <vt:lpwstr>2021-05-31T20:59:15Z</vt:lpwstr>
  </property>
  <property fmtid="{D5CDD505-2E9C-101B-9397-08002B2CF9AE}" pid="6" name="MSIP_Label_fd1c0902-ed92-4fed-896d-2e7725de02d4_Method">
    <vt:lpwstr>Standard</vt:lpwstr>
  </property>
  <property fmtid="{D5CDD505-2E9C-101B-9397-08002B2CF9AE}" pid="7" name="MSIP_Label_fd1c0902-ed92-4fed-896d-2e7725de02d4_Name">
    <vt:lpwstr>Anyone (not protected)</vt:lpwstr>
  </property>
  <property fmtid="{D5CDD505-2E9C-101B-9397-08002B2CF9AE}" pid="8" name="MSIP_Label_fd1c0902-ed92-4fed-896d-2e7725de02d4_SiteId">
    <vt:lpwstr>d6b0bbee-7cd9-4d60-bce6-4a67b543e2ae</vt:lpwstr>
  </property>
  <property fmtid="{D5CDD505-2E9C-101B-9397-08002B2CF9AE}" pid="9" name="MSIP_Label_fd1c0902-ed92-4fed-896d-2e7725de02d4_ActionId">
    <vt:lpwstr>36171f1a-024f-4975-a61b-6b732a60f9ee</vt:lpwstr>
  </property>
  <property fmtid="{D5CDD505-2E9C-101B-9397-08002B2CF9AE}" pid="10" name="MSIP_Label_fd1c0902-ed92-4fed-896d-2e7725de02d4_ContentBits">
    <vt:lpwstr>2</vt:lpwstr>
  </property>
  <property fmtid="{D5CDD505-2E9C-101B-9397-08002B2CF9AE}" pid="11" name="ContentTypeId">
    <vt:lpwstr>0x010100CAE624E4088F164FBB270E17B79040A7</vt:lpwstr>
  </property>
  <property fmtid="{D5CDD505-2E9C-101B-9397-08002B2CF9AE}" pid="12" name="MediaServiceImageTags">
    <vt:lpwstr/>
  </property>
</Properties>
</file>